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6"/>
  </p:notesMasterIdLst>
  <p:sldIdLst>
    <p:sldId id="256" r:id="rId2"/>
    <p:sldId id="257" r:id="rId3"/>
    <p:sldId id="258" r:id="rId4"/>
    <p:sldId id="260" r:id="rId5"/>
    <p:sldId id="261" r:id="rId6"/>
    <p:sldId id="262" r:id="rId7"/>
    <p:sldId id="263" r:id="rId8"/>
    <p:sldId id="259" r:id="rId9"/>
    <p:sldId id="268" r:id="rId10"/>
    <p:sldId id="264" r:id="rId11"/>
    <p:sldId id="269" r:id="rId12"/>
    <p:sldId id="265" r:id="rId13"/>
    <p:sldId id="266" r:id="rId14"/>
    <p:sldId id="267" r:id="rId15"/>
  </p:sldIdLst>
  <p:sldSz cx="9144000" cy="6858000" type="screen4x3"/>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n-lt"/>
        <a:ea typeface="+mn-ea"/>
        <a:cs typeface="+mn-cs"/>
        <a:sym typeface="Arial"/>
      </a:defRPr>
    </a:lvl1pPr>
    <a:lvl2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n-lt"/>
        <a:ea typeface="+mn-ea"/>
        <a:cs typeface="+mn-cs"/>
        <a:sym typeface="Arial"/>
      </a:defRPr>
    </a:lvl2pPr>
    <a:lvl3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n-lt"/>
        <a:ea typeface="+mn-ea"/>
        <a:cs typeface="+mn-cs"/>
        <a:sym typeface="Arial"/>
      </a:defRPr>
    </a:lvl3pPr>
    <a:lvl4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n-lt"/>
        <a:ea typeface="+mn-ea"/>
        <a:cs typeface="+mn-cs"/>
        <a:sym typeface="Arial"/>
      </a:defRPr>
    </a:lvl4pPr>
    <a:lvl5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n-lt"/>
        <a:ea typeface="+mn-ea"/>
        <a:cs typeface="+mn-cs"/>
        <a:sym typeface="Arial"/>
      </a:defRPr>
    </a:lvl5pPr>
    <a:lvl6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n-lt"/>
        <a:ea typeface="+mn-ea"/>
        <a:cs typeface="+mn-cs"/>
        <a:sym typeface="Arial"/>
      </a:defRPr>
    </a:lvl6pPr>
    <a:lvl7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n-lt"/>
        <a:ea typeface="+mn-ea"/>
        <a:cs typeface="+mn-cs"/>
        <a:sym typeface="Arial"/>
      </a:defRPr>
    </a:lvl7pPr>
    <a:lvl8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n-lt"/>
        <a:ea typeface="+mn-ea"/>
        <a:cs typeface="+mn-cs"/>
        <a:sym typeface="Arial"/>
      </a:defRPr>
    </a:lvl8pPr>
    <a:lvl9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n-lt"/>
        <a:ea typeface="+mn-ea"/>
        <a:cs typeface="+mn-cs"/>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solidFill>
                <a:schemeClr val="accent2"/>
              </a:solidFill>
              <a:prstDash val="solid"/>
              <a:round/>
            </a:ln>
          </a:top>
          <a:bottom>
            <a:ln w="12700" cap="flat">
              <a:solidFill>
                <a:schemeClr val="accent2"/>
              </a:solidFill>
              <a:prstDash val="solid"/>
              <a:round/>
            </a:ln>
          </a:bottom>
          <a:insideH>
            <a:ln w="12700" cap="flat">
              <a:solidFill>
                <a:schemeClr val="accent2"/>
              </a:solidFill>
              <a:prstDash val="solid"/>
              <a:round/>
            </a:ln>
          </a:insideH>
          <a:insideV>
            <a:ln w="12700" cap="flat">
              <a:noFill/>
              <a:miter lim="400000"/>
            </a:ln>
          </a:insideV>
        </a:tcBdr>
        <a:fill>
          <a:solidFill>
            <a:srgbClr val="F4E8E8"/>
          </a:solidFill>
        </a:fill>
      </a:tcStyle>
    </a:wholeTbl>
    <a:band2H>
      <a:tcTxStyle/>
      <a:tcStyle>
        <a:tcBdr/>
        <a:fill>
          <a:solidFill>
            <a:srgbClr val="FFFFFF"/>
          </a:solidFill>
        </a:fill>
      </a:tcStyle>
    </a:band2H>
    <a:firstCol>
      <a:tcTxStyle b="on" i="off">
        <a:fontRef idx="minor">
          <a:srgbClr val="000000"/>
        </a:fontRef>
        <a:srgbClr val="000000"/>
      </a:tcTxStyle>
      <a:tcStyle>
        <a:tcBdr>
          <a:left>
            <a:ln w="12700" cap="flat">
              <a:solidFill>
                <a:schemeClr val="accent2"/>
              </a:solidFill>
              <a:prstDash val="solid"/>
              <a:round/>
            </a:ln>
          </a:left>
          <a:right>
            <a:ln w="12700" cap="flat">
              <a:noFill/>
              <a:miter lim="400000"/>
            </a:ln>
          </a:right>
          <a:top>
            <a:ln w="12700" cap="flat">
              <a:solidFill>
                <a:schemeClr val="accent2"/>
              </a:solidFill>
              <a:prstDash val="solid"/>
              <a:round/>
            </a:ln>
          </a:top>
          <a:bottom>
            <a:ln w="12700" cap="flat">
              <a:solidFill>
                <a:schemeClr val="accent2"/>
              </a:solidFill>
              <a:prstDash val="solid"/>
              <a:round/>
            </a:ln>
          </a:bottom>
          <a:insideH>
            <a:ln w="12700" cap="flat">
              <a:solidFill>
                <a:schemeClr val="accent2"/>
              </a:solidFill>
              <a:prstDash val="solid"/>
              <a:round/>
            </a:ln>
          </a:insideH>
          <a:insideV>
            <a:ln w="12700" cap="flat">
              <a:solidFill>
                <a:schemeClr val="accent2"/>
              </a:solidFill>
              <a:prstDash val="solid"/>
              <a:round/>
            </a:ln>
          </a:insideV>
        </a:tcBdr>
        <a:fill>
          <a:solidFill>
            <a:srgbClr val="F4E8E8"/>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chemeClr val="accent2"/>
              </a:solidFill>
              <a:prstDash val="solid"/>
              <a:round/>
            </a:ln>
          </a:top>
          <a:bottom>
            <a:ln w="12700" cap="flat">
              <a:solidFill>
                <a:schemeClr val="accent2"/>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12700" cap="flat">
              <a:solidFill>
                <a:schemeClr val="accent2"/>
              </a:solidFill>
              <a:prstDash val="solid"/>
              <a:round/>
            </a:ln>
          </a:top>
          <a:bottom>
            <a:ln w="12700" cap="flat">
              <a:solidFill>
                <a:schemeClr val="accent2"/>
              </a:solidFill>
              <a:prstDash val="solid"/>
              <a:round/>
            </a:ln>
          </a:bottom>
          <a:insideH>
            <a:ln w="12700" cap="flat">
              <a:noFill/>
              <a:miter lim="400000"/>
            </a:ln>
          </a:insideH>
          <a:insideV>
            <a:ln w="12700" cap="flat">
              <a:noFill/>
              <a:miter lim="400000"/>
            </a:ln>
          </a:insideV>
        </a:tcBdr>
        <a:fill>
          <a:solidFill>
            <a:schemeClr val="accent2"/>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D7E7"/>
          </a:solidFill>
        </a:fill>
      </a:tcStyle>
    </a:wholeTbl>
    <a:band2H>
      <a:tcTxStyle/>
      <a:tcStyle>
        <a:tcBdr/>
        <a:fill>
          <a:solidFill>
            <a:srgbClr val="E8ECF4"/>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EE7D0"/>
          </a:solidFill>
        </a:fill>
      </a:tcStyle>
    </a:wholeTbl>
    <a:band2H>
      <a:tcTxStyle/>
      <a:tcStyle>
        <a:tcBdr/>
        <a:fill>
          <a:solidFill>
            <a:srgbClr val="EFF3E9"/>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CDCCE"/>
          </a:solidFill>
        </a:fill>
      </a:tcStyle>
    </a:wholeTbl>
    <a:band2H>
      <a:tcTxStyle/>
      <a:tcStyle>
        <a:tcBdr/>
        <a:fill>
          <a:solidFill>
            <a:srgbClr val="FDEEE8"/>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33BA23B1-9221-436E-865A-0063620EA4FD}"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8" d="100"/>
          <a:sy n="78" d="100"/>
        </p:scale>
        <p:origin x="1594"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4" name="Shape 34"/>
          <p:cNvSpPr>
            <a:spLocks noGrp="1" noRot="1" noChangeAspect="1"/>
          </p:cNvSpPr>
          <p:nvPr>
            <p:ph type="sldImg"/>
          </p:nvPr>
        </p:nvSpPr>
        <p:spPr>
          <a:xfrm>
            <a:off x="1143000" y="685800"/>
            <a:ext cx="4572000" cy="3429000"/>
          </a:xfrm>
          <a:prstGeom prst="rect">
            <a:avLst/>
          </a:prstGeom>
        </p:spPr>
        <p:txBody>
          <a:bodyPr/>
          <a:lstStyle/>
          <a:p>
            <a:endParaRPr/>
          </a:p>
        </p:txBody>
      </p:sp>
      <p:sp>
        <p:nvSpPr>
          <p:cNvPr id="35" name="Shape 35"/>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defRPr sz="1400">
        <a:latin typeface="+mn-lt"/>
        <a:ea typeface="+mn-ea"/>
        <a:cs typeface="+mn-cs"/>
        <a:sym typeface="Arial"/>
      </a:defRPr>
    </a:lvl1pPr>
    <a:lvl2pPr indent="228600" latinLnBrk="0">
      <a:defRPr sz="1400">
        <a:latin typeface="+mn-lt"/>
        <a:ea typeface="+mn-ea"/>
        <a:cs typeface="+mn-cs"/>
        <a:sym typeface="Arial"/>
      </a:defRPr>
    </a:lvl2pPr>
    <a:lvl3pPr indent="457200" latinLnBrk="0">
      <a:defRPr sz="1400">
        <a:latin typeface="+mn-lt"/>
        <a:ea typeface="+mn-ea"/>
        <a:cs typeface="+mn-cs"/>
        <a:sym typeface="Arial"/>
      </a:defRPr>
    </a:lvl3pPr>
    <a:lvl4pPr indent="685800" latinLnBrk="0">
      <a:defRPr sz="1400">
        <a:latin typeface="+mn-lt"/>
        <a:ea typeface="+mn-ea"/>
        <a:cs typeface="+mn-cs"/>
        <a:sym typeface="Arial"/>
      </a:defRPr>
    </a:lvl4pPr>
    <a:lvl5pPr indent="914400" latinLnBrk="0">
      <a:defRPr sz="1400">
        <a:latin typeface="+mn-lt"/>
        <a:ea typeface="+mn-ea"/>
        <a:cs typeface="+mn-cs"/>
        <a:sym typeface="Arial"/>
      </a:defRPr>
    </a:lvl5pPr>
    <a:lvl6pPr indent="1143000" latinLnBrk="0">
      <a:defRPr sz="1400">
        <a:latin typeface="+mn-lt"/>
        <a:ea typeface="+mn-ea"/>
        <a:cs typeface="+mn-cs"/>
        <a:sym typeface="Arial"/>
      </a:defRPr>
    </a:lvl6pPr>
    <a:lvl7pPr indent="1371600" latinLnBrk="0">
      <a:defRPr sz="1400">
        <a:latin typeface="+mn-lt"/>
        <a:ea typeface="+mn-ea"/>
        <a:cs typeface="+mn-cs"/>
        <a:sym typeface="Arial"/>
      </a:defRPr>
    </a:lvl7pPr>
    <a:lvl8pPr indent="1600200" latinLnBrk="0">
      <a:defRPr sz="1400">
        <a:latin typeface="+mn-lt"/>
        <a:ea typeface="+mn-ea"/>
        <a:cs typeface="+mn-cs"/>
        <a:sym typeface="Arial"/>
      </a:defRPr>
    </a:lvl8pPr>
    <a:lvl9pPr indent="1828800" latinLnBrk="0">
      <a:defRPr sz="1400">
        <a:latin typeface="+mn-lt"/>
        <a:ea typeface="+mn-ea"/>
        <a:cs typeface="+mn-cs"/>
        <a:sym typeface="Arial"/>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OBJECT">
    <p:spTree>
      <p:nvGrpSpPr>
        <p:cNvPr id="1" name=""/>
        <p:cNvGrpSpPr/>
        <p:nvPr/>
      </p:nvGrpSpPr>
      <p:grpSpPr>
        <a:xfrm>
          <a:off x="0" y="0"/>
          <a:ext cx="0" cy="0"/>
          <a:chOff x="0" y="0"/>
          <a:chExt cx="0" cy="0"/>
        </a:xfrm>
      </p:grpSpPr>
      <p:sp>
        <p:nvSpPr>
          <p:cNvPr id="26" name="Title Text"/>
          <p:cNvSpPr txBox="1">
            <a:spLocks noGrp="1"/>
          </p:cNvSpPr>
          <p:nvPr>
            <p:ph type="title"/>
          </p:nvPr>
        </p:nvSpPr>
        <p:spPr>
          <a:prstGeom prst="rect">
            <a:avLst/>
          </a:prstGeom>
        </p:spPr>
        <p:txBody>
          <a:bodyPr/>
          <a:lstStyle/>
          <a:p>
            <a:r>
              <a:t>Title Text</a:t>
            </a:r>
          </a:p>
        </p:txBody>
      </p:sp>
      <p:sp>
        <p:nvSpPr>
          <p:cNvPr id="27"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 Id="rId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Google Shape;15;p7"/>
          <p:cNvSpPr/>
          <p:nvPr/>
        </p:nvSpPr>
        <p:spPr>
          <a:xfrm>
            <a:off x="0" y="0"/>
            <a:ext cx="9144000" cy="838200"/>
          </a:xfrm>
          <a:prstGeom prst="rect">
            <a:avLst/>
          </a:prstGeom>
          <a:solidFill>
            <a:srgbClr val="FF3300"/>
          </a:solidFill>
          <a:ln w="12700">
            <a:miter lim="400000"/>
          </a:ln>
        </p:spPr>
        <p:txBody>
          <a:bodyPr lIns="45719" rIns="45719" anchor="ctr"/>
          <a:lstStyle/>
          <a:p>
            <a:pPr>
              <a:defRPr sz="1800">
                <a:latin typeface="Calibri"/>
                <a:ea typeface="Calibri"/>
                <a:cs typeface="Calibri"/>
                <a:sym typeface="Calibri"/>
              </a:defRPr>
            </a:pPr>
            <a:endParaRPr/>
          </a:p>
        </p:txBody>
      </p:sp>
      <p:sp>
        <p:nvSpPr>
          <p:cNvPr id="3" name="Google Shape;16;p7"/>
          <p:cNvSpPr/>
          <p:nvPr/>
        </p:nvSpPr>
        <p:spPr>
          <a:xfrm rot="10800000" flipH="1">
            <a:off x="0" y="6705600"/>
            <a:ext cx="9144000" cy="198117"/>
          </a:xfrm>
          <a:prstGeom prst="rect">
            <a:avLst/>
          </a:prstGeom>
          <a:solidFill>
            <a:srgbClr val="FF0000"/>
          </a:solidFill>
          <a:ln w="12700">
            <a:miter lim="400000"/>
          </a:ln>
        </p:spPr>
        <p:txBody>
          <a:bodyPr lIns="45719" rIns="45719" anchor="ctr"/>
          <a:lstStyle/>
          <a:p>
            <a:pPr>
              <a:defRPr sz="1800">
                <a:latin typeface="Calibri"/>
                <a:ea typeface="Calibri"/>
                <a:cs typeface="Calibri"/>
                <a:sym typeface="Calibri"/>
              </a:defRPr>
            </a:pPr>
            <a:endParaRPr/>
          </a:p>
        </p:txBody>
      </p:sp>
      <p:pic>
        <p:nvPicPr>
          <p:cNvPr id="4" name="Google Shape;17;p7" descr="Google Shape;17;p7"/>
          <p:cNvPicPr>
            <a:picLocks noChangeAspect="1"/>
          </p:cNvPicPr>
          <p:nvPr/>
        </p:nvPicPr>
        <p:blipFill>
          <a:blip r:embed="rId3"/>
          <a:srcRect b="10713"/>
          <a:stretch>
            <a:fillRect/>
          </a:stretch>
        </p:blipFill>
        <p:spPr>
          <a:xfrm>
            <a:off x="6553200" y="228600"/>
            <a:ext cx="2057400" cy="635000"/>
          </a:xfrm>
          <a:prstGeom prst="rect">
            <a:avLst/>
          </a:prstGeom>
          <a:ln w="12700">
            <a:miter lim="400000"/>
          </a:ln>
        </p:spPr>
      </p:pic>
      <p:pic>
        <p:nvPicPr>
          <p:cNvPr id="5" name="Google Shape;18;p7" descr="Google Shape;18;p7"/>
          <p:cNvPicPr>
            <a:picLocks noChangeAspect="1"/>
          </p:cNvPicPr>
          <p:nvPr/>
        </p:nvPicPr>
        <p:blipFill>
          <a:blip r:embed="rId3"/>
          <a:srcRect b="10713"/>
          <a:stretch>
            <a:fillRect/>
          </a:stretch>
        </p:blipFill>
        <p:spPr>
          <a:xfrm>
            <a:off x="6553200" y="228600"/>
            <a:ext cx="2057400" cy="635000"/>
          </a:xfrm>
          <a:prstGeom prst="rect">
            <a:avLst/>
          </a:prstGeom>
          <a:ln w="12700">
            <a:miter lim="400000"/>
          </a:ln>
        </p:spPr>
      </p:pic>
      <p:grpSp>
        <p:nvGrpSpPr>
          <p:cNvPr id="9" name="Google Shape;19;p7"/>
          <p:cNvGrpSpPr/>
          <p:nvPr/>
        </p:nvGrpSpPr>
        <p:grpSpPr>
          <a:xfrm>
            <a:off x="6146800" y="-1"/>
            <a:ext cx="2997200" cy="876301"/>
            <a:chOff x="0" y="0"/>
            <a:chExt cx="2997200" cy="876300"/>
          </a:xfrm>
        </p:grpSpPr>
        <p:sp>
          <p:nvSpPr>
            <p:cNvPr id="6" name="Google Shape;20;p7"/>
            <p:cNvSpPr/>
            <p:nvPr/>
          </p:nvSpPr>
          <p:spPr>
            <a:xfrm>
              <a:off x="0" y="-1"/>
              <a:ext cx="2997200" cy="838201"/>
            </a:xfrm>
            <a:prstGeom prst="rect">
              <a:avLst/>
            </a:prstGeom>
            <a:solidFill>
              <a:srgbClr val="FF3300"/>
            </a:solidFill>
            <a:ln w="12700" cap="flat">
              <a:noFill/>
              <a:miter lim="400000"/>
            </a:ln>
            <a:effectLst/>
          </p:spPr>
          <p:txBody>
            <a:bodyPr wrap="square" lIns="45719" tIns="45719" rIns="45719" bIns="45719" numCol="1" anchor="ctr">
              <a:noAutofit/>
            </a:bodyPr>
            <a:lstStyle/>
            <a:p>
              <a:pPr>
                <a:defRPr sz="1800">
                  <a:latin typeface="Calibri"/>
                  <a:ea typeface="Calibri"/>
                  <a:cs typeface="Calibri"/>
                  <a:sym typeface="Calibri"/>
                </a:defRPr>
              </a:pPr>
              <a:endParaRPr/>
            </a:p>
          </p:txBody>
        </p:sp>
        <p:pic>
          <p:nvPicPr>
            <p:cNvPr id="7" name="Google Shape;21;p7" descr="Google Shape;21;p7"/>
            <p:cNvPicPr>
              <a:picLocks noChangeAspect="1"/>
            </p:cNvPicPr>
            <p:nvPr/>
          </p:nvPicPr>
          <p:blipFill>
            <a:blip r:embed="rId3"/>
            <a:srcRect b="10713"/>
            <a:stretch>
              <a:fillRect/>
            </a:stretch>
          </p:blipFill>
          <p:spPr>
            <a:xfrm>
              <a:off x="406400" y="228600"/>
              <a:ext cx="2057400" cy="635000"/>
            </a:xfrm>
            <a:prstGeom prst="rect">
              <a:avLst/>
            </a:prstGeom>
            <a:ln w="12700" cap="flat">
              <a:noFill/>
              <a:miter lim="400000"/>
            </a:ln>
            <a:effectLst/>
          </p:spPr>
        </p:pic>
        <p:sp>
          <p:nvSpPr>
            <p:cNvPr id="8" name="Google Shape;22;p7"/>
            <p:cNvSpPr/>
            <p:nvPr/>
          </p:nvSpPr>
          <p:spPr>
            <a:xfrm>
              <a:off x="381000" y="190500"/>
              <a:ext cx="2076450" cy="685800"/>
            </a:xfrm>
            <a:prstGeom prst="rect">
              <a:avLst/>
            </a:prstGeom>
            <a:solidFill>
              <a:srgbClr val="FFFFFF"/>
            </a:solidFill>
            <a:ln w="12700" cap="flat">
              <a:noFill/>
              <a:miter lim="400000"/>
            </a:ln>
            <a:effectLst/>
          </p:spPr>
          <p:txBody>
            <a:bodyPr wrap="square" lIns="45719" tIns="45719" rIns="45719" bIns="45719" numCol="1" anchor="ctr">
              <a:noAutofit/>
            </a:bodyPr>
            <a:lstStyle/>
            <a:p>
              <a:pPr algn="ctr">
                <a:defRPr sz="1800">
                  <a:solidFill>
                    <a:srgbClr val="FFFFFF"/>
                  </a:solidFill>
                </a:defRPr>
              </a:pPr>
              <a:endParaRPr/>
            </a:p>
          </p:txBody>
        </p:sp>
      </p:grpSp>
      <p:pic>
        <p:nvPicPr>
          <p:cNvPr id="10" name="Google Shape;23;p7" descr="Google Shape;23;p7"/>
          <p:cNvPicPr>
            <a:picLocks noChangeAspect="1"/>
          </p:cNvPicPr>
          <p:nvPr/>
        </p:nvPicPr>
        <p:blipFill>
          <a:blip r:embed="rId4"/>
          <a:stretch>
            <a:fillRect/>
          </a:stretch>
        </p:blipFill>
        <p:spPr>
          <a:xfrm>
            <a:off x="6553200" y="228600"/>
            <a:ext cx="1920875" cy="609600"/>
          </a:xfrm>
          <a:prstGeom prst="rect">
            <a:avLst/>
          </a:prstGeom>
          <a:ln w="12700">
            <a:miter lim="400000"/>
          </a:ln>
        </p:spPr>
      </p:pic>
      <p:pic>
        <p:nvPicPr>
          <p:cNvPr id="11" name="Google Shape;25;p8" descr="Google Shape;25;p8"/>
          <p:cNvPicPr>
            <a:picLocks noChangeAspect="1"/>
          </p:cNvPicPr>
          <p:nvPr/>
        </p:nvPicPr>
        <p:blipFill>
          <a:blip r:embed="rId3"/>
          <a:srcRect b="10713"/>
          <a:stretch>
            <a:fillRect/>
          </a:stretch>
        </p:blipFill>
        <p:spPr>
          <a:xfrm>
            <a:off x="6553200" y="228600"/>
            <a:ext cx="2057400" cy="635000"/>
          </a:xfrm>
          <a:prstGeom prst="rect">
            <a:avLst/>
          </a:prstGeom>
          <a:ln w="12700">
            <a:miter lim="400000"/>
          </a:ln>
        </p:spPr>
      </p:pic>
      <p:grpSp>
        <p:nvGrpSpPr>
          <p:cNvPr id="15" name="Google Shape;26;p8"/>
          <p:cNvGrpSpPr/>
          <p:nvPr/>
        </p:nvGrpSpPr>
        <p:grpSpPr>
          <a:xfrm>
            <a:off x="6146800" y="-1"/>
            <a:ext cx="2997200" cy="876301"/>
            <a:chOff x="0" y="0"/>
            <a:chExt cx="2997200" cy="876300"/>
          </a:xfrm>
        </p:grpSpPr>
        <p:sp>
          <p:nvSpPr>
            <p:cNvPr id="12" name="Google Shape;27;p8"/>
            <p:cNvSpPr/>
            <p:nvPr/>
          </p:nvSpPr>
          <p:spPr>
            <a:xfrm>
              <a:off x="0" y="-1"/>
              <a:ext cx="2997200" cy="838201"/>
            </a:xfrm>
            <a:prstGeom prst="rect">
              <a:avLst/>
            </a:prstGeom>
            <a:solidFill>
              <a:srgbClr val="FF3300"/>
            </a:solidFill>
            <a:ln w="12700" cap="flat">
              <a:noFill/>
              <a:miter lim="400000"/>
            </a:ln>
            <a:effectLst/>
          </p:spPr>
          <p:txBody>
            <a:bodyPr wrap="square" lIns="45719" tIns="45719" rIns="45719" bIns="45719" numCol="1" anchor="ctr">
              <a:noAutofit/>
            </a:bodyPr>
            <a:lstStyle/>
            <a:p>
              <a:pPr>
                <a:defRPr sz="1800">
                  <a:latin typeface="Calibri"/>
                  <a:ea typeface="Calibri"/>
                  <a:cs typeface="Calibri"/>
                  <a:sym typeface="Calibri"/>
                </a:defRPr>
              </a:pPr>
              <a:endParaRPr/>
            </a:p>
          </p:txBody>
        </p:sp>
        <p:pic>
          <p:nvPicPr>
            <p:cNvPr id="13" name="Google Shape;28;p8" descr="Google Shape;28;p8"/>
            <p:cNvPicPr>
              <a:picLocks noChangeAspect="1"/>
            </p:cNvPicPr>
            <p:nvPr/>
          </p:nvPicPr>
          <p:blipFill>
            <a:blip r:embed="rId3"/>
            <a:srcRect b="10713"/>
            <a:stretch>
              <a:fillRect/>
            </a:stretch>
          </p:blipFill>
          <p:spPr>
            <a:xfrm>
              <a:off x="406400" y="228600"/>
              <a:ext cx="2057400" cy="635000"/>
            </a:xfrm>
            <a:prstGeom prst="rect">
              <a:avLst/>
            </a:prstGeom>
            <a:ln w="12700" cap="flat">
              <a:noFill/>
              <a:miter lim="400000"/>
            </a:ln>
            <a:effectLst/>
          </p:spPr>
        </p:pic>
        <p:sp>
          <p:nvSpPr>
            <p:cNvPr id="14" name="Google Shape;29;p8"/>
            <p:cNvSpPr/>
            <p:nvPr/>
          </p:nvSpPr>
          <p:spPr>
            <a:xfrm>
              <a:off x="381000" y="190500"/>
              <a:ext cx="2076450" cy="685800"/>
            </a:xfrm>
            <a:prstGeom prst="rect">
              <a:avLst/>
            </a:prstGeom>
            <a:solidFill>
              <a:srgbClr val="FFFFFF"/>
            </a:solidFill>
            <a:ln w="12700" cap="flat">
              <a:noFill/>
              <a:miter lim="400000"/>
            </a:ln>
            <a:effectLst/>
          </p:spPr>
          <p:txBody>
            <a:bodyPr wrap="square" lIns="45719" tIns="45719" rIns="45719" bIns="45719" numCol="1" anchor="ctr">
              <a:noAutofit/>
            </a:bodyPr>
            <a:lstStyle/>
            <a:p>
              <a:pPr algn="ctr">
                <a:defRPr sz="1800">
                  <a:solidFill>
                    <a:srgbClr val="FFFFFF"/>
                  </a:solidFill>
                </a:defRPr>
              </a:pPr>
              <a:endParaRPr/>
            </a:p>
          </p:txBody>
        </p:sp>
      </p:grpSp>
      <p:pic>
        <p:nvPicPr>
          <p:cNvPr id="16" name="Google Shape;30;p8" descr="Google Shape;30;p8"/>
          <p:cNvPicPr>
            <a:picLocks noChangeAspect="1"/>
          </p:cNvPicPr>
          <p:nvPr/>
        </p:nvPicPr>
        <p:blipFill>
          <a:blip r:embed="rId4"/>
          <a:stretch>
            <a:fillRect/>
          </a:stretch>
        </p:blipFill>
        <p:spPr>
          <a:xfrm>
            <a:off x="6553200" y="228600"/>
            <a:ext cx="1920875" cy="609600"/>
          </a:xfrm>
          <a:prstGeom prst="rect">
            <a:avLst/>
          </a:prstGeom>
          <a:ln w="12700">
            <a:miter lim="400000"/>
          </a:ln>
        </p:spPr>
      </p:pic>
      <p:sp>
        <p:nvSpPr>
          <p:cNvPr id="17" name="Title Text"/>
          <p:cNvSpPr txBox="1">
            <a:spLocks noGrp="1"/>
          </p:cNvSpPr>
          <p:nvPr>
            <p:ph type="title"/>
          </p:nvPr>
        </p:nvSpPr>
        <p:spPr>
          <a:xfrm>
            <a:off x="0" y="0"/>
            <a:ext cx="6477000" cy="8382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699" tIns="45699" rIns="45699" bIns="45699" anchor="ctr">
            <a:normAutofit/>
          </a:bodyPr>
          <a:lstStyle/>
          <a:p>
            <a:r>
              <a:t>Title Text</a:t>
            </a:r>
          </a:p>
        </p:txBody>
      </p:sp>
      <p:sp>
        <p:nvSpPr>
          <p:cNvPr id="18" name="Body Level One…"/>
          <p:cNvSpPr txBox="1">
            <a:spLocks noGrp="1"/>
          </p:cNvSpPr>
          <p:nvPr>
            <p:ph type="body" idx="1"/>
          </p:nvPr>
        </p:nvSpPr>
        <p:spPr>
          <a:xfrm>
            <a:off x="457200" y="1371600"/>
            <a:ext cx="8229600" cy="45259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699" tIns="45699" rIns="45699" bIns="45699">
            <a:normAutofit/>
          </a:bodyPr>
          <a:lstStyle/>
          <a:p>
            <a:r>
              <a:t>Body Level One</a:t>
            </a:r>
          </a:p>
          <a:p>
            <a:pPr lvl="1"/>
            <a:r>
              <a:t>Body Level Two</a:t>
            </a:r>
          </a:p>
          <a:p>
            <a:pPr lvl="2"/>
            <a:r>
              <a:t>Body Level Three</a:t>
            </a:r>
          </a:p>
          <a:p>
            <a:pPr lvl="3"/>
            <a:r>
              <a:t>Body Level Four</a:t>
            </a:r>
          </a:p>
          <a:p>
            <a:pPr lvl="4"/>
            <a:r>
              <a:t>Body Level Five</a:t>
            </a:r>
          </a:p>
        </p:txBody>
      </p:sp>
      <p:sp>
        <p:nvSpPr>
          <p:cNvPr id="19" name="Slide Number"/>
          <p:cNvSpPr txBox="1">
            <a:spLocks noGrp="1"/>
          </p:cNvSpPr>
          <p:nvPr>
            <p:ph type="sldNum" sz="quarter" idx="2"/>
          </p:nvPr>
        </p:nvSpPr>
        <p:spPr>
          <a:xfrm>
            <a:off x="8428216" y="6414780"/>
            <a:ext cx="258585" cy="248265"/>
          </a:xfrm>
          <a:prstGeom prst="rect">
            <a:avLst/>
          </a:prstGeom>
          <a:ln w="12700">
            <a:miter lim="400000"/>
          </a:ln>
        </p:spPr>
        <p:txBody>
          <a:bodyPr wrap="none" lIns="45699" tIns="45699" rIns="45699" bIns="45699" anchor="ctr">
            <a:spAutoFit/>
          </a:bodyPr>
          <a:lstStyle>
            <a:lvl1pPr algn="r">
              <a:defRPr sz="1200">
                <a:solidFill>
                  <a:srgbClr val="898989"/>
                </a:solidFill>
                <a:latin typeface="Calibri"/>
                <a:ea typeface="Calibri"/>
                <a:cs typeface="Calibri"/>
                <a:sym typeface="Calibri"/>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Lst>
  <p:transition spd="med"/>
  <p:txStyles>
    <p:titleStyle>
      <a:lvl1pPr marL="0" marR="0" indent="0" algn="ctr" defTabSz="914400" rtl="0" latinLnBrk="0">
        <a:lnSpc>
          <a:spcPct val="100000"/>
        </a:lnSpc>
        <a:spcBef>
          <a:spcPts val="0"/>
        </a:spcBef>
        <a:spcAft>
          <a:spcPts val="0"/>
        </a:spcAft>
        <a:buClrTx/>
        <a:buSzTx/>
        <a:buFontTx/>
        <a:buNone/>
        <a:tabLst/>
        <a:defRPr sz="3000" b="0" i="0" u="none" strike="noStrike" cap="none" spc="0" baseline="0">
          <a:solidFill>
            <a:srgbClr val="000000"/>
          </a:solidFill>
          <a:uFillTx/>
          <a:latin typeface="Calibri"/>
          <a:ea typeface="Calibri"/>
          <a:cs typeface="Calibri"/>
          <a:sym typeface="Calibri"/>
        </a:defRPr>
      </a:lvl1pPr>
      <a:lvl2pPr marL="0" marR="0" indent="0" algn="ctr" defTabSz="914400" rtl="0" latinLnBrk="0">
        <a:lnSpc>
          <a:spcPct val="100000"/>
        </a:lnSpc>
        <a:spcBef>
          <a:spcPts val="0"/>
        </a:spcBef>
        <a:spcAft>
          <a:spcPts val="0"/>
        </a:spcAft>
        <a:buClrTx/>
        <a:buSzTx/>
        <a:buFontTx/>
        <a:buNone/>
        <a:tabLst/>
        <a:defRPr sz="3000" b="0" i="0" u="none" strike="noStrike" cap="none" spc="0" baseline="0">
          <a:solidFill>
            <a:srgbClr val="000000"/>
          </a:solidFill>
          <a:uFillTx/>
          <a:latin typeface="Calibri"/>
          <a:ea typeface="Calibri"/>
          <a:cs typeface="Calibri"/>
          <a:sym typeface="Calibri"/>
        </a:defRPr>
      </a:lvl2pPr>
      <a:lvl3pPr marL="0" marR="0" indent="0" algn="ctr" defTabSz="914400" rtl="0" latinLnBrk="0">
        <a:lnSpc>
          <a:spcPct val="100000"/>
        </a:lnSpc>
        <a:spcBef>
          <a:spcPts val="0"/>
        </a:spcBef>
        <a:spcAft>
          <a:spcPts val="0"/>
        </a:spcAft>
        <a:buClrTx/>
        <a:buSzTx/>
        <a:buFontTx/>
        <a:buNone/>
        <a:tabLst/>
        <a:defRPr sz="3000" b="0" i="0" u="none" strike="noStrike" cap="none" spc="0" baseline="0">
          <a:solidFill>
            <a:srgbClr val="000000"/>
          </a:solidFill>
          <a:uFillTx/>
          <a:latin typeface="Calibri"/>
          <a:ea typeface="Calibri"/>
          <a:cs typeface="Calibri"/>
          <a:sym typeface="Calibri"/>
        </a:defRPr>
      </a:lvl3pPr>
      <a:lvl4pPr marL="0" marR="0" indent="0" algn="ctr" defTabSz="914400" rtl="0" latinLnBrk="0">
        <a:lnSpc>
          <a:spcPct val="100000"/>
        </a:lnSpc>
        <a:spcBef>
          <a:spcPts val="0"/>
        </a:spcBef>
        <a:spcAft>
          <a:spcPts val="0"/>
        </a:spcAft>
        <a:buClrTx/>
        <a:buSzTx/>
        <a:buFontTx/>
        <a:buNone/>
        <a:tabLst/>
        <a:defRPr sz="3000" b="0" i="0" u="none" strike="noStrike" cap="none" spc="0" baseline="0">
          <a:solidFill>
            <a:srgbClr val="000000"/>
          </a:solidFill>
          <a:uFillTx/>
          <a:latin typeface="Calibri"/>
          <a:ea typeface="Calibri"/>
          <a:cs typeface="Calibri"/>
          <a:sym typeface="Calibri"/>
        </a:defRPr>
      </a:lvl4pPr>
      <a:lvl5pPr marL="0" marR="0" indent="0" algn="ctr" defTabSz="914400" rtl="0" latinLnBrk="0">
        <a:lnSpc>
          <a:spcPct val="100000"/>
        </a:lnSpc>
        <a:spcBef>
          <a:spcPts val="0"/>
        </a:spcBef>
        <a:spcAft>
          <a:spcPts val="0"/>
        </a:spcAft>
        <a:buClrTx/>
        <a:buSzTx/>
        <a:buFontTx/>
        <a:buNone/>
        <a:tabLst/>
        <a:defRPr sz="3000" b="0" i="0" u="none" strike="noStrike" cap="none" spc="0" baseline="0">
          <a:solidFill>
            <a:srgbClr val="000000"/>
          </a:solidFill>
          <a:uFillTx/>
          <a:latin typeface="Calibri"/>
          <a:ea typeface="Calibri"/>
          <a:cs typeface="Calibri"/>
          <a:sym typeface="Calibri"/>
        </a:defRPr>
      </a:lvl5pPr>
      <a:lvl6pPr marL="0" marR="0" indent="0" algn="ctr" defTabSz="914400" rtl="0" latinLnBrk="0">
        <a:lnSpc>
          <a:spcPct val="100000"/>
        </a:lnSpc>
        <a:spcBef>
          <a:spcPts val="0"/>
        </a:spcBef>
        <a:spcAft>
          <a:spcPts val="0"/>
        </a:spcAft>
        <a:buClrTx/>
        <a:buSzTx/>
        <a:buFontTx/>
        <a:buNone/>
        <a:tabLst/>
        <a:defRPr sz="3000" b="0" i="0" u="none" strike="noStrike" cap="none" spc="0" baseline="0">
          <a:solidFill>
            <a:srgbClr val="000000"/>
          </a:solidFill>
          <a:uFillTx/>
          <a:latin typeface="Calibri"/>
          <a:ea typeface="Calibri"/>
          <a:cs typeface="Calibri"/>
          <a:sym typeface="Calibri"/>
        </a:defRPr>
      </a:lvl6pPr>
      <a:lvl7pPr marL="0" marR="0" indent="0" algn="ctr" defTabSz="914400" rtl="0" latinLnBrk="0">
        <a:lnSpc>
          <a:spcPct val="100000"/>
        </a:lnSpc>
        <a:spcBef>
          <a:spcPts val="0"/>
        </a:spcBef>
        <a:spcAft>
          <a:spcPts val="0"/>
        </a:spcAft>
        <a:buClrTx/>
        <a:buSzTx/>
        <a:buFontTx/>
        <a:buNone/>
        <a:tabLst/>
        <a:defRPr sz="3000" b="0" i="0" u="none" strike="noStrike" cap="none" spc="0" baseline="0">
          <a:solidFill>
            <a:srgbClr val="000000"/>
          </a:solidFill>
          <a:uFillTx/>
          <a:latin typeface="Calibri"/>
          <a:ea typeface="Calibri"/>
          <a:cs typeface="Calibri"/>
          <a:sym typeface="Calibri"/>
        </a:defRPr>
      </a:lvl7pPr>
      <a:lvl8pPr marL="0" marR="0" indent="0" algn="ctr" defTabSz="914400" rtl="0" latinLnBrk="0">
        <a:lnSpc>
          <a:spcPct val="100000"/>
        </a:lnSpc>
        <a:spcBef>
          <a:spcPts val="0"/>
        </a:spcBef>
        <a:spcAft>
          <a:spcPts val="0"/>
        </a:spcAft>
        <a:buClrTx/>
        <a:buSzTx/>
        <a:buFontTx/>
        <a:buNone/>
        <a:tabLst/>
        <a:defRPr sz="3000" b="0" i="0" u="none" strike="noStrike" cap="none" spc="0" baseline="0">
          <a:solidFill>
            <a:srgbClr val="000000"/>
          </a:solidFill>
          <a:uFillTx/>
          <a:latin typeface="Calibri"/>
          <a:ea typeface="Calibri"/>
          <a:cs typeface="Calibri"/>
          <a:sym typeface="Calibri"/>
        </a:defRPr>
      </a:lvl8pPr>
      <a:lvl9pPr marL="0" marR="0" indent="0" algn="ctr" defTabSz="914400" rtl="0" latinLnBrk="0">
        <a:lnSpc>
          <a:spcPct val="100000"/>
        </a:lnSpc>
        <a:spcBef>
          <a:spcPts val="0"/>
        </a:spcBef>
        <a:spcAft>
          <a:spcPts val="0"/>
        </a:spcAft>
        <a:buClrTx/>
        <a:buSzTx/>
        <a:buFontTx/>
        <a:buNone/>
        <a:tabLst/>
        <a:defRPr sz="3000" b="0" i="0" u="none" strike="noStrike" cap="none" spc="0" baseline="0">
          <a:solidFill>
            <a:srgbClr val="000000"/>
          </a:solidFill>
          <a:uFillTx/>
          <a:latin typeface="Calibri"/>
          <a:ea typeface="Calibri"/>
          <a:cs typeface="Calibri"/>
          <a:sym typeface="Calibri"/>
        </a:defRPr>
      </a:lvl9pPr>
    </p:titleStyle>
    <p:bodyStyle>
      <a:lvl1pPr marL="457200" marR="0" indent="-342900" algn="l" defTabSz="914400" rtl="0" latinLnBrk="0">
        <a:lnSpc>
          <a:spcPct val="100000"/>
        </a:lnSpc>
        <a:spcBef>
          <a:spcPts val="300"/>
        </a:spcBef>
        <a:spcAft>
          <a:spcPts val="0"/>
        </a:spcAft>
        <a:buClr>
          <a:srgbClr val="000000"/>
        </a:buClr>
        <a:buSzPts val="3200"/>
        <a:buFont typeface="Arial"/>
        <a:buChar char="•"/>
        <a:tabLst/>
        <a:defRPr sz="3200" b="0" i="0" u="none" strike="noStrike" cap="none" spc="0" baseline="0">
          <a:solidFill>
            <a:srgbClr val="000000"/>
          </a:solidFill>
          <a:uFillTx/>
          <a:latin typeface="Calibri"/>
          <a:ea typeface="Calibri"/>
          <a:cs typeface="Calibri"/>
          <a:sym typeface="Calibri"/>
        </a:defRPr>
      </a:lvl1pPr>
      <a:lvl2pPr marL="963385" marR="0" indent="-391885" algn="l" defTabSz="914400" rtl="0" latinLnBrk="0">
        <a:lnSpc>
          <a:spcPct val="100000"/>
        </a:lnSpc>
        <a:spcBef>
          <a:spcPts val="300"/>
        </a:spcBef>
        <a:spcAft>
          <a:spcPts val="0"/>
        </a:spcAft>
        <a:buClr>
          <a:srgbClr val="000000"/>
        </a:buClr>
        <a:buSzPts val="3200"/>
        <a:buFont typeface="Arial"/>
        <a:buChar char="–"/>
        <a:tabLst/>
        <a:defRPr sz="3200" b="0" i="0" u="none" strike="noStrike" cap="none" spc="0" baseline="0">
          <a:solidFill>
            <a:srgbClr val="000000"/>
          </a:solidFill>
          <a:uFillTx/>
          <a:latin typeface="Calibri"/>
          <a:ea typeface="Calibri"/>
          <a:cs typeface="Calibri"/>
          <a:sym typeface="Calibri"/>
        </a:defRPr>
      </a:lvl2pPr>
      <a:lvl3pPr marL="1485900" marR="0" indent="-457200" algn="l" defTabSz="914400" rtl="0" latinLnBrk="0">
        <a:lnSpc>
          <a:spcPct val="100000"/>
        </a:lnSpc>
        <a:spcBef>
          <a:spcPts val="300"/>
        </a:spcBef>
        <a:spcAft>
          <a:spcPts val="0"/>
        </a:spcAft>
        <a:buClr>
          <a:srgbClr val="000000"/>
        </a:buClr>
        <a:buSzPts val="3200"/>
        <a:buFont typeface="Arial"/>
        <a:buChar char="•"/>
        <a:tabLst/>
        <a:defRPr sz="3200" b="0" i="0" u="none" strike="noStrike" cap="none" spc="0" baseline="0">
          <a:solidFill>
            <a:srgbClr val="000000"/>
          </a:solidFill>
          <a:uFillTx/>
          <a:latin typeface="Calibri"/>
          <a:ea typeface="Calibri"/>
          <a:cs typeface="Calibri"/>
          <a:sym typeface="Calibri"/>
        </a:defRPr>
      </a:lvl3pPr>
      <a:lvl4pPr marL="2034539" marR="0" indent="-548639" algn="l" defTabSz="914400" rtl="0" latinLnBrk="0">
        <a:lnSpc>
          <a:spcPct val="100000"/>
        </a:lnSpc>
        <a:spcBef>
          <a:spcPts val="300"/>
        </a:spcBef>
        <a:spcAft>
          <a:spcPts val="0"/>
        </a:spcAft>
        <a:buClr>
          <a:srgbClr val="000000"/>
        </a:buClr>
        <a:buSzPts val="3200"/>
        <a:buFont typeface="Arial"/>
        <a:buChar char="–"/>
        <a:tabLst/>
        <a:defRPr sz="3200" b="0" i="0" u="none" strike="noStrike" cap="none" spc="0" baseline="0">
          <a:solidFill>
            <a:srgbClr val="000000"/>
          </a:solidFill>
          <a:uFillTx/>
          <a:latin typeface="Calibri"/>
          <a:ea typeface="Calibri"/>
          <a:cs typeface="Calibri"/>
          <a:sym typeface="Calibri"/>
        </a:defRPr>
      </a:lvl4pPr>
      <a:lvl5pPr marL="2491739" marR="0" indent="-548639" algn="l" defTabSz="914400" rtl="0" latinLnBrk="0">
        <a:lnSpc>
          <a:spcPct val="100000"/>
        </a:lnSpc>
        <a:spcBef>
          <a:spcPts val="300"/>
        </a:spcBef>
        <a:spcAft>
          <a:spcPts val="0"/>
        </a:spcAft>
        <a:buClr>
          <a:srgbClr val="000000"/>
        </a:buClr>
        <a:buSzPts val="3200"/>
        <a:buFont typeface="Arial"/>
        <a:buChar char="»"/>
        <a:tabLst/>
        <a:defRPr sz="3200" b="0" i="0" u="none" strike="noStrike" cap="none" spc="0" baseline="0">
          <a:solidFill>
            <a:srgbClr val="000000"/>
          </a:solidFill>
          <a:uFillTx/>
          <a:latin typeface="Calibri"/>
          <a:ea typeface="Calibri"/>
          <a:cs typeface="Calibri"/>
          <a:sym typeface="Calibri"/>
        </a:defRPr>
      </a:lvl5pPr>
      <a:lvl6pPr marL="2948939" marR="0" indent="-548639" algn="l" defTabSz="914400" rtl="0" latinLnBrk="0">
        <a:lnSpc>
          <a:spcPct val="100000"/>
        </a:lnSpc>
        <a:spcBef>
          <a:spcPts val="300"/>
        </a:spcBef>
        <a:spcAft>
          <a:spcPts val="0"/>
        </a:spcAft>
        <a:buClr>
          <a:srgbClr val="000000"/>
        </a:buClr>
        <a:buSzPts val="3200"/>
        <a:buFont typeface="Arial"/>
        <a:buChar char="•"/>
        <a:tabLst/>
        <a:defRPr sz="3200" b="0" i="0" u="none" strike="noStrike" cap="none" spc="0" baseline="0">
          <a:solidFill>
            <a:srgbClr val="000000"/>
          </a:solidFill>
          <a:uFillTx/>
          <a:latin typeface="Calibri"/>
          <a:ea typeface="Calibri"/>
          <a:cs typeface="Calibri"/>
          <a:sym typeface="Calibri"/>
        </a:defRPr>
      </a:lvl6pPr>
      <a:lvl7pPr marL="3406140" marR="0" indent="-548640" algn="l" defTabSz="914400" rtl="0" latinLnBrk="0">
        <a:lnSpc>
          <a:spcPct val="100000"/>
        </a:lnSpc>
        <a:spcBef>
          <a:spcPts val="300"/>
        </a:spcBef>
        <a:spcAft>
          <a:spcPts val="0"/>
        </a:spcAft>
        <a:buClr>
          <a:srgbClr val="000000"/>
        </a:buClr>
        <a:buSzPts val="3200"/>
        <a:buFont typeface="Arial"/>
        <a:buChar char="•"/>
        <a:tabLst/>
        <a:defRPr sz="3200" b="0" i="0" u="none" strike="noStrike" cap="none" spc="0" baseline="0">
          <a:solidFill>
            <a:srgbClr val="000000"/>
          </a:solidFill>
          <a:uFillTx/>
          <a:latin typeface="Calibri"/>
          <a:ea typeface="Calibri"/>
          <a:cs typeface="Calibri"/>
          <a:sym typeface="Calibri"/>
        </a:defRPr>
      </a:lvl7pPr>
      <a:lvl8pPr marL="3863340" marR="0" indent="-548640" algn="l" defTabSz="914400" rtl="0" latinLnBrk="0">
        <a:lnSpc>
          <a:spcPct val="100000"/>
        </a:lnSpc>
        <a:spcBef>
          <a:spcPts val="300"/>
        </a:spcBef>
        <a:spcAft>
          <a:spcPts val="0"/>
        </a:spcAft>
        <a:buClr>
          <a:srgbClr val="000000"/>
        </a:buClr>
        <a:buSzPts val="3200"/>
        <a:buFont typeface="Arial"/>
        <a:buChar char="•"/>
        <a:tabLst/>
        <a:defRPr sz="3200" b="0" i="0" u="none" strike="noStrike" cap="none" spc="0" baseline="0">
          <a:solidFill>
            <a:srgbClr val="000000"/>
          </a:solidFill>
          <a:uFillTx/>
          <a:latin typeface="Calibri"/>
          <a:ea typeface="Calibri"/>
          <a:cs typeface="Calibri"/>
          <a:sym typeface="Calibri"/>
        </a:defRPr>
      </a:lvl8pPr>
      <a:lvl9pPr marL="4320540" marR="0" indent="-548640" algn="l" defTabSz="914400" rtl="0" latinLnBrk="0">
        <a:lnSpc>
          <a:spcPct val="100000"/>
        </a:lnSpc>
        <a:spcBef>
          <a:spcPts val="300"/>
        </a:spcBef>
        <a:spcAft>
          <a:spcPts val="0"/>
        </a:spcAft>
        <a:buClr>
          <a:srgbClr val="000000"/>
        </a:buClr>
        <a:buSzPts val="3200"/>
        <a:buFont typeface="Arial"/>
        <a:buChar char="•"/>
        <a:tabLst/>
        <a:defRPr sz="3200" b="0" i="0" u="none" strike="noStrike" cap="none" spc="0" baseline="0">
          <a:solidFill>
            <a:srgbClr val="000000"/>
          </a:solidFill>
          <a:uFillTx/>
          <a:latin typeface="Calibri"/>
          <a:ea typeface="Calibri"/>
          <a:cs typeface="Calibri"/>
          <a:sym typeface="Calibri"/>
        </a:defRPr>
      </a:lvl9pPr>
    </p:bodyStyle>
    <p:otherStyle>
      <a:lvl1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1pPr>
      <a:lvl2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2pPr>
      <a:lvl3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3pPr>
      <a:lvl4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4pPr>
      <a:lvl5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5pPr>
      <a:lvl6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6pPr>
      <a:lvl7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7pPr>
      <a:lvl8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8pPr>
      <a:lvl9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xml"/><Relationship Id="rId5" Type="http://schemas.openxmlformats.org/officeDocument/2006/relationships/image" Target="../media/image23.png"/><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ybpskin.com/?utm_source=google&amp;utm_medium=cpc&amp;utm_campaign=pmax_ma_sale&amp;utm_content=General_MA&amp;gad_source=1&amp;gbraid=0AAAAApSmm8lJtCAlVV5woEWihS4GU9_7M&amp;gclid=EAIaIQobChMIsqSvlcvuhwMVwSuDAx3yUTuIEAAYASAAEgJSrvD_BwE" TargetMode="External"/><Relationship Id="rId2" Type="http://schemas.openxmlformats.org/officeDocument/2006/relationships/hyperlink" Target="https://www.suhiandsego.com/?utm_source=google&amp;utm_medium=cpc&amp;utm_campaign=hvs_google_pmax_all-products_210723&amp;utm_term=&amp;utm_content=&amp;utm_creative=&amp;gad_source=1&amp;gbraid=0AAAAAousM_s-J6E-MTlPl6BAk9niN7btb&amp;gclid=EAIaIQobChMIsqSvlcvuhwMVwSuDAx3yUTuIEAAYAiAAEgLvGvD_BwE" TargetMode="Externa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8" Type="http://schemas.openxmlformats.org/officeDocument/2006/relationships/hyperlink" Target="https://www.expressjs.com.cn/resources/companies-using-express.html" TargetMode="External"/><Relationship Id="rId3" Type="http://schemas.openxmlformats.org/officeDocument/2006/relationships/hyperlink" Target="https://www.vcbay.news/2020/11/25/7-indian-startups-that-joined-the-billion-dollar-club-in-2020/" TargetMode="External"/><Relationship Id="rId7" Type="http://schemas.openxmlformats.org/officeDocument/2006/relationships/image" Target="../media/image9.png"/><Relationship Id="rId2" Type="http://schemas.openxmlformats.org/officeDocument/2006/relationships/image" Target="../media/image6.jpeg"/><Relationship Id="rId1" Type="http://schemas.openxmlformats.org/officeDocument/2006/relationships/slideLayout" Target="../slideLayouts/slideLayout1.xml"/><Relationship Id="rId6" Type="http://schemas.openxmlformats.org/officeDocument/2006/relationships/image" Target="../media/image8.jpeg"/><Relationship Id="rId5" Type="http://schemas.openxmlformats.org/officeDocument/2006/relationships/hyperlink" Target="https://versions.bulma.io/0.7.0/documentation/overview/customize" TargetMode="External"/><Relationship Id="rId10" Type="http://schemas.openxmlformats.org/officeDocument/2006/relationships/hyperlink" Target="https://www.vcbay.news/2021/07/12/indian-e-commerce-giant-flipkart-raises-pre-ipo-round-of-us-3-6-billion/" TargetMode="External"/><Relationship Id="rId4" Type="http://schemas.openxmlformats.org/officeDocument/2006/relationships/image" Target="../media/image7.png"/><Relationship Id="rId9"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xml"/><Relationship Id="rId5" Type="http://schemas.openxmlformats.org/officeDocument/2006/relationships/image" Target="../media/image14.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1.xml"/><Relationship Id="rId4" Type="http://schemas.openxmlformats.org/officeDocument/2006/relationships/image" Target="../media/image17.jpe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DEADA"/>
        </a:solidFill>
        <a:effectLst/>
      </p:bgPr>
    </p:bg>
    <p:spTree>
      <p:nvGrpSpPr>
        <p:cNvPr id="1" name=""/>
        <p:cNvGrpSpPr/>
        <p:nvPr/>
      </p:nvGrpSpPr>
      <p:grpSpPr>
        <a:xfrm>
          <a:off x="0" y="0"/>
          <a:ext cx="0" cy="0"/>
          <a:chOff x="0" y="0"/>
          <a:chExt cx="0" cy="0"/>
        </a:xfrm>
      </p:grpSpPr>
      <p:sp>
        <p:nvSpPr>
          <p:cNvPr id="37" name="Google Shape;46;p1"/>
          <p:cNvSpPr txBox="1"/>
          <p:nvPr/>
        </p:nvSpPr>
        <p:spPr>
          <a:xfrm>
            <a:off x="502925" y="6414780"/>
            <a:ext cx="2042150" cy="2482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699" tIns="45699" rIns="45699" bIns="45699" anchor="ctr">
            <a:spAutoFit/>
          </a:bodyPr>
          <a:lstStyle>
            <a:lvl1pPr>
              <a:defRPr sz="1200">
                <a:solidFill>
                  <a:srgbClr val="898989"/>
                </a:solidFill>
                <a:latin typeface="Calibri"/>
                <a:ea typeface="Calibri"/>
                <a:cs typeface="Calibri"/>
                <a:sym typeface="Calibri"/>
              </a:defRPr>
            </a:lvl1pPr>
          </a:lstStyle>
          <a:p>
            <a:r>
              <a:t>22CS016</a:t>
            </a:r>
          </a:p>
        </p:txBody>
      </p:sp>
      <p:sp>
        <p:nvSpPr>
          <p:cNvPr id="38" name="Google Shape;47;p1"/>
          <p:cNvSpPr txBox="1">
            <a:spLocks noGrp="1"/>
          </p:cNvSpPr>
          <p:nvPr>
            <p:ph type="sldNum" sz="quarter" idx="2"/>
          </p:nvPr>
        </p:nvSpPr>
        <p:spPr>
          <a:xfrm>
            <a:off x="8505458" y="6414780"/>
            <a:ext cx="181343" cy="24826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a:t>
            </a:fld>
            <a:endParaRPr/>
          </a:p>
        </p:txBody>
      </p:sp>
      <p:sp>
        <p:nvSpPr>
          <p:cNvPr id="39" name="Google Shape;48;p1"/>
          <p:cNvSpPr txBox="1"/>
          <p:nvPr/>
        </p:nvSpPr>
        <p:spPr>
          <a:xfrm>
            <a:off x="58324" y="971174"/>
            <a:ext cx="9027350" cy="335822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3099" tIns="33099" rIns="33099" bIns="33099" anchor="ctr">
            <a:spAutoFit/>
          </a:bodyPr>
          <a:lstStyle/>
          <a:p>
            <a:pPr algn="ctr">
              <a:defRPr sz="3200" b="1">
                <a:solidFill>
                  <a:srgbClr val="FF0000"/>
                </a:solidFill>
                <a:latin typeface="Candara"/>
                <a:ea typeface="Candara"/>
                <a:cs typeface="Candara"/>
                <a:sym typeface="Candara"/>
              </a:defRPr>
            </a:pPr>
            <a:r>
              <a:rPr dirty="0"/>
              <a:t>Project Title</a:t>
            </a:r>
          </a:p>
          <a:p>
            <a:pPr algn="ctr">
              <a:defRPr sz="3200" b="1">
                <a:solidFill>
                  <a:srgbClr val="FF0000"/>
                </a:solidFill>
                <a:latin typeface="Candara"/>
                <a:ea typeface="Candara"/>
                <a:cs typeface="Candara"/>
                <a:sym typeface="Candara"/>
              </a:defRPr>
            </a:pPr>
            <a:endParaRPr dirty="0"/>
          </a:p>
          <a:p>
            <a:pPr algn="ctr">
              <a:defRPr sz="3200" b="1">
                <a:solidFill>
                  <a:srgbClr val="FF0000"/>
                </a:solidFill>
                <a:latin typeface="Candara"/>
                <a:ea typeface="Candara"/>
                <a:cs typeface="Candara"/>
                <a:sym typeface="Candara"/>
              </a:defRPr>
            </a:pPr>
            <a:endParaRPr dirty="0"/>
          </a:p>
          <a:p>
            <a:pPr algn="ctr">
              <a:defRPr sz="3200" b="1">
                <a:solidFill>
                  <a:srgbClr val="FF0000"/>
                </a:solidFill>
                <a:latin typeface="Candara"/>
                <a:ea typeface="Candara"/>
                <a:cs typeface="Candara"/>
                <a:sym typeface="Candara"/>
              </a:defRPr>
            </a:pPr>
            <a:endParaRPr dirty="0"/>
          </a:p>
          <a:p>
            <a:pPr algn="ctr">
              <a:defRPr sz="2400"/>
            </a:pPr>
            <a:r>
              <a:rPr dirty="0"/>
              <a:t>Glowkart</a:t>
            </a:r>
          </a:p>
          <a:p>
            <a:pPr algn="ctr">
              <a:defRPr sz="2400"/>
            </a:pPr>
            <a:r>
              <a:rPr dirty="0"/>
              <a:t>Team No: 14 </a:t>
            </a:r>
          </a:p>
          <a:p>
            <a:pPr algn="ctr">
              <a:defRPr sz="2400" b="1">
                <a:solidFill>
                  <a:srgbClr val="FF0000"/>
                </a:solidFill>
              </a:defRPr>
            </a:pPr>
            <a:r>
              <a:rPr dirty="0"/>
              <a:t>TEAM MEMBERS</a:t>
            </a:r>
          </a:p>
        </p:txBody>
      </p:sp>
      <p:graphicFrame>
        <p:nvGraphicFramePr>
          <p:cNvPr id="40" name="Table 4"/>
          <p:cNvGraphicFramePr/>
          <p:nvPr/>
        </p:nvGraphicFramePr>
        <p:xfrm>
          <a:off x="1839984" y="4329403"/>
          <a:ext cx="5799590" cy="1719867"/>
        </p:xfrm>
        <a:graphic>
          <a:graphicData uri="http://schemas.openxmlformats.org/drawingml/2006/table">
            <a:tbl>
              <a:tblPr firstRow="1" bandRow="1">
                <a:tableStyleId>{4C3C2611-4C71-4FC5-86AE-919BDF0F9419}</a:tableStyleId>
              </a:tblPr>
              <a:tblGrid>
                <a:gridCol w="2899795">
                  <a:extLst>
                    <a:ext uri="{9D8B030D-6E8A-4147-A177-3AD203B41FA5}">
                      <a16:colId xmlns:a16="http://schemas.microsoft.com/office/drawing/2014/main" val="20000"/>
                    </a:ext>
                  </a:extLst>
                </a:gridCol>
                <a:gridCol w="2899795">
                  <a:extLst>
                    <a:ext uri="{9D8B030D-6E8A-4147-A177-3AD203B41FA5}">
                      <a16:colId xmlns:a16="http://schemas.microsoft.com/office/drawing/2014/main" val="20001"/>
                    </a:ext>
                  </a:extLst>
                </a:gridCol>
              </a:tblGrid>
              <a:tr h="382555">
                <a:tc>
                  <a:txBody>
                    <a:bodyPr/>
                    <a:lstStyle/>
                    <a:p>
                      <a:pPr algn="l">
                        <a:defRPr sz="1800" b="0">
                          <a:solidFill>
                            <a:srgbClr val="000000"/>
                          </a:solidFill>
                        </a:defRPr>
                      </a:pPr>
                      <a:r>
                        <a:rPr sz="1400" b="1">
                          <a:solidFill>
                            <a:srgbClr val="FFFFFF"/>
                          </a:solidFill>
                          <a:sym typeface="Arial"/>
                        </a:rPr>
                        <a:t>Name</a:t>
                      </a:r>
                    </a:p>
                  </a:txBody>
                  <a:tcPr marL="45720" marR="45720" horzOverflow="overflow">
                    <a:lnL w="12700">
                      <a:solidFill>
                        <a:schemeClr val="accent2"/>
                      </a:solidFill>
                    </a:lnL>
                  </a:tcPr>
                </a:tc>
                <a:tc>
                  <a:txBody>
                    <a:bodyPr/>
                    <a:lstStyle/>
                    <a:p>
                      <a:pPr algn="l">
                        <a:defRPr sz="1800" b="0">
                          <a:solidFill>
                            <a:srgbClr val="000000"/>
                          </a:solidFill>
                        </a:defRPr>
                      </a:pPr>
                      <a:r>
                        <a:rPr sz="1400" b="1">
                          <a:solidFill>
                            <a:srgbClr val="FFFFFF"/>
                          </a:solidFill>
                          <a:sym typeface="Arial"/>
                        </a:rPr>
                        <a:t>Roll No.</a:t>
                      </a:r>
                    </a:p>
                  </a:txBody>
                  <a:tcPr marL="45720" marR="45720" horzOverflow="overflow">
                    <a:lnR w="12700">
                      <a:solidFill>
                        <a:schemeClr val="accent2"/>
                      </a:solidFill>
                    </a:lnR>
                  </a:tcPr>
                </a:tc>
                <a:extLst>
                  <a:ext uri="{0D108BD9-81ED-4DB2-BD59-A6C34878D82A}">
                    <a16:rowId xmlns:a16="http://schemas.microsoft.com/office/drawing/2014/main" val="10000"/>
                  </a:ext>
                </a:extLst>
              </a:tr>
              <a:tr h="334328">
                <a:tc>
                  <a:txBody>
                    <a:bodyPr/>
                    <a:lstStyle/>
                    <a:p>
                      <a:pPr algn="l">
                        <a:defRPr sz="1800"/>
                      </a:pPr>
                      <a:r>
                        <a:rPr sz="1400">
                          <a:sym typeface="Arial"/>
                        </a:rPr>
                        <a:t>HARSH BANSAL</a:t>
                      </a:r>
                    </a:p>
                  </a:txBody>
                  <a:tcPr marL="45720" marR="45720" horzOverflow="overflow">
                    <a:lnL w="12700">
                      <a:solidFill>
                        <a:schemeClr val="accent2"/>
                      </a:solidFill>
                    </a:lnL>
                  </a:tcPr>
                </a:tc>
                <a:tc>
                  <a:txBody>
                    <a:bodyPr/>
                    <a:lstStyle/>
                    <a:p>
                      <a:pPr algn="l">
                        <a:defRPr sz="1800"/>
                      </a:pPr>
                      <a:r>
                        <a:rPr sz="1400">
                          <a:sym typeface="Arial"/>
                        </a:rPr>
                        <a:t>2210990376</a:t>
                      </a:r>
                    </a:p>
                  </a:txBody>
                  <a:tcPr marL="45720" marR="45720" horzOverflow="overflow">
                    <a:lnR w="12700">
                      <a:solidFill>
                        <a:schemeClr val="accent2"/>
                      </a:solidFill>
                    </a:lnR>
                  </a:tcPr>
                </a:tc>
                <a:extLst>
                  <a:ext uri="{0D108BD9-81ED-4DB2-BD59-A6C34878D82A}">
                    <a16:rowId xmlns:a16="http://schemas.microsoft.com/office/drawing/2014/main" val="10001"/>
                  </a:ext>
                </a:extLst>
              </a:tr>
              <a:tr h="334328">
                <a:tc>
                  <a:txBody>
                    <a:bodyPr/>
                    <a:lstStyle/>
                    <a:p>
                      <a:pPr algn="l">
                        <a:defRPr sz="1800"/>
                      </a:pPr>
                      <a:r>
                        <a:rPr sz="1400">
                          <a:sym typeface="Arial"/>
                        </a:rPr>
                        <a:t>HIYA KASHYAP</a:t>
                      </a:r>
                    </a:p>
                  </a:txBody>
                  <a:tcPr marL="45720" marR="45720" horzOverflow="overflow">
                    <a:lnL w="12700">
                      <a:solidFill>
                        <a:schemeClr val="accent2"/>
                      </a:solidFill>
                    </a:lnL>
                  </a:tcPr>
                </a:tc>
                <a:tc>
                  <a:txBody>
                    <a:bodyPr/>
                    <a:lstStyle/>
                    <a:p>
                      <a:pPr algn="l">
                        <a:defRPr sz="1800"/>
                      </a:pPr>
                      <a:r>
                        <a:rPr sz="1400">
                          <a:sym typeface="Arial"/>
                        </a:rPr>
                        <a:t>2210990415</a:t>
                      </a:r>
                    </a:p>
                  </a:txBody>
                  <a:tcPr marL="45720" marR="45720" horzOverflow="overflow">
                    <a:lnR w="12700">
                      <a:solidFill>
                        <a:schemeClr val="accent2"/>
                      </a:solidFill>
                    </a:lnR>
                  </a:tcPr>
                </a:tc>
                <a:extLst>
                  <a:ext uri="{0D108BD9-81ED-4DB2-BD59-A6C34878D82A}">
                    <a16:rowId xmlns:a16="http://schemas.microsoft.com/office/drawing/2014/main" val="10002"/>
                  </a:ext>
                </a:extLst>
              </a:tr>
              <a:tr h="334328">
                <a:tc>
                  <a:txBody>
                    <a:bodyPr/>
                    <a:lstStyle/>
                    <a:p>
                      <a:pPr algn="l">
                        <a:defRPr sz="1800"/>
                      </a:pPr>
                      <a:r>
                        <a:rPr sz="1400">
                          <a:sym typeface="Arial"/>
                        </a:rPr>
                        <a:t>ISHPREET KAUR</a:t>
                      </a:r>
                    </a:p>
                  </a:txBody>
                  <a:tcPr marL="45720" marR="45720" horzOverflow="overflow">
                    <a:lnL w="12700">
                      <a:solidFill>
                        <a:schemeClr val="accent2"/>
                      </a:solidFill>
                    </a:lnL>
                  </a:tcPr>
                </a:tc>
                <a:tc>
                  <a:txBody>
                    <a:bodyPr/>
                    <a:lstStyle/>
                    <a:p>
                      <a:pPr algn="l">
                        <a:defRPr sz="1800"/>
                      </a:pPr>
                      <a:r>
                        <a:rPr sz="1400">
                          <a:sym typeface="Arial"/>
                        </a:rPr>
                        <a:t>2210990424</a:t>
                      </a:r>
                    </a:p>
                  </a:txBody>
                  <a:tcPr marL="45720" marR="45720" horzOverflow="overflow">
                    <a:lnR w="12700">
                      <a:solidFill>
                        <a:schemeClr val="accent2"/>
                      </a:solidFill>
                    </a:lnR>
                  </a:tcPr>
                </a:tc>
                <a:extLst>
                  <a:ext uri="{0D108BD9-81ED-4DB2-BD59-A6C34878D82A}">
                    <a16:rowId xmlns:a16="http://schemas.microsoft.com/office/drawing/2014/main" val="10003"/>
                  </a:ext>
                </a:extLst>
              </a:tr>
              <a:tr h="334328">
                <a:tc>
                  <a:txBody>
                    <a:bodyPr/>
                    <a:lstStyle/>
                    <a:p>
                      <a:pPr algn="l">
                        <a:defRPr sz="1800"/>
                      </a:pPr>
                      <a:r>
                        <a:rPr sz="1400">
                          <a:sym typeface="Arial"/>
                        </a:rPr>
                        <a:t>JAI CHOPRA</a:t>
                      </a:r>
                    </a:p>
                  </a:txBody>
                  <a:tcPr marL="45720" marR="45720" horzOverflow="overflow">
                    <a:lnL w="12700">
                      <a:solidFill>
                        <a:schemeClr val="accent2"/>
                      </a:solidFill>
                    </a:lnL>
                  </a:tcPr>
                </a:tc>
                <a:tc>
                  <a:txBody>
                    <a:bodyPr/>
                    <a:lstStyle/>
                    <a:p>
                      <a:pPr algn="l">
                        <a:defRPr sz="1800"/>
                      </a:pPr>
                      <a:r>
                        <a:rPr sz="1400">
                          <a:sym typeface="Arial"/>
                        </a:rPr>
                        <a:t>2210990427</a:t>
                      </a:r>
                    </a:p>
                  </a:txBody>
                  <a:tcPr marL="45720" marR="45720" horzOverflow="overflow">
                    <a:lnR w="12700">
                      <a:solidFill>
                        <a:schemeClr val="accent2"/>
                      </a:solidFill>
                    </a:lnR>
                  </a:tcPr>
                </a:tc>
                <a:extLst>
                  <a:ext uri="{0D108BD9-81ED-4DB2-BD59-A6C34878D82A}">
                    <a16:rowId xmlns:a16="http://schemas.microsoft.com/office/drawing/2014/main" val="10004"/>
                  </a:ext>
                </a:extLst>
              </a:tr>
            </a:tbl>
          </a:graphicData>
        </a:graphic>
      </p:graphicFrame>
      <p:pic>
        <p:nvPicPr>
          <p:cNvPr id="41" name="object 8" descr="object 8"/>
          <p:cNvPicPr>
            <a:picLocks noChangeAspect="1"/>
          </p:cNvPicPr>
          <p:nvPr/>
        </p:nvPicPr>
        <p:blipFill>
          <a:blip r:embed="rId2"/>
          <a:stretch>
            <a:fillRect/>
          </a:stretch>
        </p:blipFill>
        <p:spPr>
          <a:xfrm>
            <a:off x="3924615" y="1650662"/>
            <a:ext cx="1294769" cy="1325804"/>
          </a:xfrm>
          <a:prstGeom prst="rect">
            <a:avLst/>
          </a:prstGeom>
          <a:ln w="12700">
            <a:miter lim="400000"/>
          </a:ln>
        </p:spPr>
      </p:pic>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1" name="pasted-movie.png" descr="pasted-movie.png"/>
          <p:cNvPicPr>
            <a:picLocks noChangeAspect="1"/>
          </p:cNvPicPr>
          <p:nvPr/>
        </p:nvPicPr>
        <p:blipFill>
          <a:blip r:embed="rId2"/>
          <a:srcRect l="25330" t="24793" r="27124" b="33081"/>
          <a:stretch>
            <a:fillRect/>
          </a:stretch>
        </p:blipFill>
        <p:spPr>
          <a:xfrm>
            <a:off x="117987" y="1239940"/>
            <a:ext cx="3989070" cy="2305059"/>
          </a:xfrm>
          <a:prstGeom prst="rect">
            <a:avLst/>
          </a:prstGeom>
          <a:ln w="12700">
            <a:miter lim="400000"/>
          </a:ln>
        </p:spPr>
      </p:pic>
      <p:sp>
        <p:nvSpPr>
          <p:cNvPr id="102" name="SCREENSHOTS"/>
          <p:cNvSpPr txBox="1">
            <a:spLocks noGrp="1"/>
          </p:cNvSpPr>
          <p:nvPr>
            <p:ph type="title"/>
          </p:nvPr>
        </p:nvSpPr>
        <p:spPr>
          <a:prstGeom prst="rect">
            <a:avLst/>
          </a:prstGeom>
        </p:spPr>
        <p:txBody>
          <a:bodyPr/>
          <a:lstStyle/>
          <a:p>
            <a:r>
              <a:rPr b="1" dirty="0"/>
              <a:t>SCREENSHOTS</a:t>
            </a:r>
          </a:p>
        </p:txBody>
      </p:sp>
      <p:sp>
        <p:nvSpPr>
          <p:cNvPr id="103" name="Slide Number"/>
          <p:cNvSpPr txBox="1">
            <a:spLocks noGrp="1"/>
          </p:cNvSpPr>
          <p:nvPr>
            <p:ph type="sldNum" sz="quarter" idx="2"/>
          </p:nvPr>
        </p:nvSpPr>
        <p:spPr>
          <a:xfrm>
            <a:off x="8505458" y="6414780"/>
            <a:ext cx="181343" cy="24826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10</a:t>
            </a:fld>
            <a:endParaRPr/>
          </a:p>
        </p:txBody>
      </p:sp>
      <p:pic>
        <p:nvPicPr>
          <p:cNvPr id="104" name="pasted-movie.png" descr="pasted-movie.png"/>
          <p:cNvPicPr>
            <a:picLocks noChangeAspect="1"/>
          </p:cNvPicPr>
          <p:nvPr/>
        </p:nvPicPr>
        <p:blipFill>
          <a:blip r:embed="rId3"/>
          <a:srcRect l="24158" t="15455" r="62239" b="59059"/>
          <a:stretch>
            <a:fillRect/>
          </a:stretch>
        </p:blipFill>
        <p:spPr>
          <a:xfrm>
            <a:off x="5877787" y="3725961"/>
            <a:ext cx="2627671" cy="2599778"/>
          </a:xfrm>
          <a:prstGeom prst="rect">
            <a:avLst/>
          </a:prstGeom>
          <a:ln w="12700">
            <a:miter lim="400000"/>
          </a:ln>
        </p:spPr>
      </p:pic>
      <p:pic>
        <p:nvPicPr>
          <p:cNvPr id="3" name="Picture 2">
            <a:extLst>
              <a:ext uri="{FF2B5EF4-FFF2-40B4-BE49-F238E27FC236}">
                <a16:creationId xmlns:a16="http://schemas.microsoft.com/office/drawing/2014/main" id="{C5E463DE-AEEF-3830-CD14-89131F54688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296697" y="1239939"/>
            <a:ext cx="4729316" cy="2305059"/>
          </a:xfrm>
          <a:prstGeom prst="rect">
            <a:avLst/>
          </a:prstGeom>
        </p:spPr>
      </p:pic>
      <p:pic>
        <p:nvPicPr>
          <p:cNvPr id="7" name="Picture 6">
            <a:extLst>
              <a:ext uri="{FF2B5EF4-FFF2-40B4-BE49-F238E27FC236}">
                <a16:creationId xmlns:a16="http://schemas.microsoft.com/office/drawing/2014/main" id="{89728326-924F-7BDA-D4B2-66F2CEF3ED2E}"/>
              </a:ext>
            </a:extLst>
          </p:cNvPr>
          <p:cNvPicPr>
            <a:picLocks noChangeAspect="1"/>
          </p:cNvPicPr>
          <p:nvPr/>
        </p:nvPicPr>
        <p:blipFill>
          <a:blip r:embed="rId5"/>
          <a:stretch>
            <a:fillRect/>
          </a:stretch>
        </p:blipFill>
        <p:spPr>
          <a:xfrm>
            <a:off x="383458" y="3725961"/>
            <a:ext cx="4634503" cy="2590495"/>
          </a:xfrm>
          <a:prstGeom prst="rect">
            <a:avLst/>
          </a:prstGeom>
        </p:spPr>
      </p:pic>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6CDC83-3F91-DBE7-FDC4-D1B2CBE36AEB}"/>
              </a:ext>
            </a:extLst>
          </p:cNvPr>
          <p:cNvSpPr>
            <a:spLocks noGrp="1"/>
          </p:cNvSpPr>
          <p:nvPr>
            <p:ph type="title"/>
          </p:nvPr>
        </p:nvSpPr>
        <p:spPr/>
        <p:txBody>
          <a:bodyPr/>
          <a:lstStyle/>
          <a:p>
            <a:r>
              <a:rPr lang="en-IN" b="1" dirty="0"/>
              <a:t>SCREENSHOTS</a:t>
            </a:r>
            <a:endParaRPr lang="en-IN" dirty="0"/>
          </a:p>
        </p:txBody>
      </p:sp>
      <p:sp>
        <p:nvSpPr>
          <p:cNvPr id="3" name="Text Placeholder 2">
            <a:extLst>
              <a:ext uri="{FF2B5EF4-FFF2-40B4-BE49-F238E27FC236}">
                <a16:creationId xmlns:a16="http://schemas.microsoft.com/office/drawing/2014/main" id="{91D2AC37-ECFC-E352-ED12-E8885B0391E9}"/>
              </a:ext>
            </a:extLst>
          </p:cNvPr>
          <p:cNvSpPr>
            <a:spLocks noGrp="1"/>
          </p:cNvSpPr>
          <p:nvPr>
            <p:ph type="body" idx="1"/>
          </p:nvPr>
        </p:nvSpPr>
        <p:spPr>
          <a:xfrm>
            <a:off x="1" y="838200"/>
            <a:ext cx="9144000" cy="5759245"/>
          </a:xfrm>
          <a:solidFill>
            <a:schemeClr val="accent6">
              <a:lumMod val="20000"/>
              <a:lumOff val="80000"/>
            </a:schemeClr>
          </a:solidFill>
        </p:spPr>
        <p:txBody>
          <a:bodyPr/>
          <a:lstStyle/>
          <a:p>
            <a:endParaRPr lang="en-IN" dirty="0"/>
          </a:p>
        </p:txBody>
      </p:sp>
      <p:pic>
        <p:nvPicPr>
          <p:cNvPr id="5" name="Picture 4">
            <a:extLst>
              <a:ext uri="{FF2B5EF4-FFF2-40B4-BE49-F238E27FC236}">
                <a16:creationId xmlns:a16="http://schemas.microsoft.com/office/drawing/2014/main" id="{3700C57F-1454-AA8D-E770-C79D937BCD6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95732" y="1677628"/>
            <a:ext cx="4131242" cy="3765755"/>
          </a:xfrm>
          <a:prstGeom prst="rect">
            <a:avLst/>
          </a:prstGeom>
        </p:spPr>
      </p:pic>
      <p:pic>
        <p:nvPicPr>
          <p:cNvPr id="7" name="Picture 6">
            <a:extLst>
              <a:ext uri="{FF2B5EF4-FFF2-40B4-BE49-F238E27FC236}">
                <a16:creationId xmlns:a16="http://schemas.microsoft.com/office/drawing/2014/main" id="{C2910804-FCF5-1ACD-DAF3-50535EE43E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13655" y="2066755"/>
            <a:ext cx="3905100" cy="2724489"/>
          </a:xfrm>
          <a:prstGeom prst="rect">
            <a:avLst/>
          </a:prstGeom>
        </p:spPr>
      </p:pic>
    </p:spTree>
    <p:extLst>
      <p:ext uri="{BB962C8B-B14F-4D97-AF65-F5344CB8AC3E}">
        <p14:creationId xmlns:p14="http://schemas.microsoft.com/office/powerpoint/2010/main" val="3612159932"/>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 name="Title 1"/>
          <p:cNvSpPr txBox="1">
            <a:spLocks noGrp="1"/>
          </p:cNvSpPr>
          <p:nvPr>
            <p:ph type="title"/>
          </p:nvPr>
        </p:nvSpPr>
        <p:spPr>
          <a:prstGeom prst="rect">
            <a:avLst/>
          </a:prstGeom>
        </p:spPr>
        <p:txBody>
          <a:bodyPr/>
          <a:lstStyle>
            <a:lvl1pPr>
              <a:defRPr b="1"/>
            </a:lvl1pPr>
          </a:lstStyle>
          <a:p>
            <a:r>
              <a:t> </a:t>
            </a:r>
          </a:p>
        </p:txBody>
      </p:sp>
      <p:sp>
        <p:nvSpPr>
          <p:cNvPr id="109" name="Text Placeholder 2"/>
          <p:cNvSpPr txBox="1">
            <a:spLocks noGrp="1"/>
          </p:cNvSpPr>
          <p:nvPr>
            <p:ph type="body" idx="1"/>
          </p:nvPr>
        </p:nvSpPr>
        <p:spPr>
          <a:xfrm>
            <a:off x="457200" y="960437"/>
            <a:ext cx="8229600" cy="4937126"/>
          </a:xfrm>
          <a:prstGeom prst="rect">
            <a:avLst/>
          </a:prstGeom>
        </p:spPr>
        <p:txBody>
          <a:bodyPr/>
          <a:lstStyle/>
          <a:p>
            <a:pPr marL="182880" indent="-137160" algn="just" defTabSz="365760">
              <a:spcBef>
                <a:spcPts val="100"/>
              </a:spcBef>
              <a:buSzPts val="1100"/>
              <a:defRPr sz="1120">
                <a:solidFill>
                  <a:srgbClr val="120D0C"/>
                </a:solidFill>
              </a:defRPr>
            </a:pPr>
            <a:r>
              <a:rPr dirty="0"/>
              <a:t>   </a:t>
            </a:r>
          </a:p>
        </p:txBody>
      </p:sp>
      <p:sp>
        <p:nvSpPr>
          <p:cNvPr id="111" name="object 2"/>
          <p:cNvSpPr txBox="1"/>
          <p:nvPr/>
        </p:nvSpPr>
        <p:spPr>
          <a:xfrm>
            <a:off x="2064096" y="976977"/>
            <a:ext cx="4233655" cy="119951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rmAutofit/>
          </a:bodyPr>
          <a:lstStyle>
            <a:lvl1pPr indent="12700">
              <a:spcBef>
                <a:spcPts val="100"/>
              </a:spcBef>
              <a:defRPr sz="7700" spc="-800">
                <a:solidFill>
                  <a:srgbClr val="120D0C"/>
                </a:solidFill>
                <a:latin typeface="Lucida Bright"/>
                <a:ea typeface="Lucida Bright"/>
                <a:cs typeface="Lucida Bright"/>
                <a:sym typeface="Lucida Bright"/>
              </a:defRPr>
            </a:lvl1pPr>
          </a:lstStyle>
          <a:p>
            <a:endParaRPr dirty="0"/>
          </a:p>
        </p:txBody>
      </p:sp>
      <p:sp>
        <p:nvSpPr>
          <p:cNvPr id="113" name="object 9"/>
          <p:cNvSpPr txBox="1"/>
          <p:nvPr/>
        </p:nvSpPr>
        <p:spPr>
          <a:xfrm>
            <a:off x="457200" y="960437"/>
            <a:ext cx="5249144" cy="452596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p>
            <a:pPr marR="5080" indent="12700" algn="ctr">
              <a:lnSpc>
                <a:spcPct val="136600"/>
              </a:lnSpc>
              <a:spcBef>
                <a:spcPts val="100"/>
              </a:spcBef>
              <a:defRPr sz="2700" spc="60">
                <a:solidFill>
                  <a:srgbClr val="120D0C"/>
                </a:solidFill>
                <a:latin typeface="Verdana"/>
                <a:ea typeface="Verdana"/>
                <a:cs typeface="Verdana"/>
                <a:sym typeface="Verdana"/>
              </a:defRPr>
            </a:pPr>
            <a:endParaRPr spc="-180" dirty="0"/>
          </a:p>
        </p:txBody>
      </p:sp>
      <p:sp>
        <p:nvSpPr>
          <p:cNvPr id="114" name="Date Placeholder 3"/>
          <p:cNvSpPr txBox="1"/>
          <p:nvPr/>
        </p:nvSpPr>
        <p:spPr>
          <a:xfrm>
            <a:off x="502925" y="6414780"/>
            <a:ext cx="2042150" cy="2482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699" tIns="45699" rIns="45699" bIns="45699" anchor="ctr">
            <a:spAutoFit/>
          </a:bodyPr>
          <a:lstStyle>
            <a:lvl1pPr>
              <a:defRPr sz="1200">
                <a:solidFill>
                  <a:srgbClr val="898989"/>
                </a:solidFill>
                <a:latin typeface="Calibri"/>
                <a:ea typeface="Calibri"/>
                <a:cs typeface="Calibri"/>
                <a:sym typeface="Calibri"/>
              </a:defRPr>
            </a:lvl1pPr>
          </a:lstStyle>
          <a:p>
            <a:r>
              <a:t>22CS016</a:t>
            </a:r>
          </a:p>
        </p:txBody>
      </p:sp>
      <p:sp>
        <p:nvSpPr>
          <p:cNvPr id="115" name="Slide Number Placeholder 4"/>
          <p:cNvSpPr txBox="1">
            <a:spLocks noGrp="1"/>
          </p:cNvSpPr>
          <p:nvPr>
            <p:ph type="sldNum" sz="quarter" idx="2"/>
          </p:nvPr>
        </p:nvSpPr>
        <p:spPr>
          <a:xfrm>
            <a:off x="8428216" y="6414780"/>
            <a:ext cx="258584" cy="24826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12</a:t>
            </a:fld>
            <a:endParaRPr/>
          </a:p>
        </p:txBody>
      </p:sp>
      <p:sp>
        <p:nvSpPr>
          <p:cNvPr id="2" name="TextBox 1">
            <a:extLst>
              <a:ext uri="{FF2B5EF4-FFF2-40B4-BE49-F238E27FC236}">
                <a16:creationId xmlns:a16="http://schemas.microsoft.com/office/drawing/2014/main" id="{ADEFE9C7-E23F-5053-482C-261B4B163E87}"/>
              </a:ext>
            </a:extLst>
          </p:cNvPr>
          <p:cNvSpPr txBox="1"/>
          <p:nvPr/>
        </p:nvSpPr>
        <p:spPr>
          <a:xfrm>
            <a:off x="1838633" y="144551"/>
            <a:ext cx="3765755" cy="5232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en-IN" sz="2800" b="1" dirty="0">
                <a:latin typeface="+mj-lt"/>
              </a:rPr>
              <a:t>WHAT’S NEXT</a:t>
            </a:r>
          </a:p>
        </p:txBody>
      </p:sp>
      <p:sp>
        <p:nvSpPr>
          <p:cNvPr id="9" name="TextBox 8">
            <a:extLst>
              <a:ext uri="{FF2B5EF4-FFF2-40B4-BE49-F238E27FC236}">
                <a16:creationId xmlns:a16="http://schemas.microsoft.com/office/drawing/2014/main" id="{887D8101-FFC1-0398-99ED-E6BEB7FDAE52}"/>
              </a:ext>
            </a:extLst>
          </p:cNvPr>
          <p:cNvSpPr txBox="1"/>
          <p:nvPr/>
        </p:nvSpPr>
        <p:spPr>
          <a:xfrm>
            <a:off x="1117735" y="1216939"/>
            <a:ext cx="7241458" cy="46166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IN" sz="2400" b="0" i="0" u="none" strike="noStrike" cap="none" spc="0" normalizeH="0" baseline="0" dirty="0">
                <a:ln>
                  <a:noFill/>
                </a:ln>
                <a:solidFill>
                  <a:srgbClr val="000000"/>
                </a:solidFill>
                <a:effectLst/>
                <a:uFillTx/>
                <a:latin typeface="+mn-lt"/>
                <a:ea typeface="+mn-ea"/>
                <a:cs typeface="+mn-cs"/>
                <a:sym typeface="Arial"/>
              </a:rPr>
              <a:t>Add admin panel</a:t>
            </a:r>
          </a:p>
        </p:txBody>
      </p:sp>
      <p:sp>
        <p:nvSpPr>
          <p:cNvPr id="10" name="object 3">
            <a:extLst>
              <a:ext uri="{FF2B5EF4-FFF2-40B4-BE49-F238E27FC236}">
                <a16:creationId xmlns:a16="http://schemas.microsoft.com/office/drawing/2014/main" id="{3E2FAD67-03FB-836A-82C6-76B7C4E29AA2}"/>
              </a:ext>
            </a:extLst>
          </p:cNvPr>
          <p:cNvSpPr/>
          <p:nvPr/>
        </p:nvSpPr>
        <p:spPr>
          <a:xfrm>
            <a:off x="572598" y="1267441"/>
            <a:ext cx="327422" cy="411161"/>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10635" y="20264"/>
                </a:lnTo>
                <a:lnTo>
                  <a:pt x="10465" y="19054"/>
                </a:lnTo>
                <a:lnTo>
                  <a:pt x="10285" y="17962"/>
                </a:lnTo>
                <a:lnTo>
                  <a:pt x="10087" y="16983"/>
                </a:lnTo>
                <a:lnTo>
                  <a:pt x="9863" y="16107"/>
                </a:lnTo>
                <a:lnTo>
                  <a:pt x="9606" y="15329"/>
                </a:lnTo>
                <a:lnTo>
                  <a:pt x="8967" y="14036"/>
                </a:lnTo>
                <a:lnTo>
                  <a:pt x="8112" y="13046"/>
                </a:lnTo>
                <a:lnTo>
                  <a:pt x="6984" y="12302"/>
                </a:lnTo>
                <a:lnTo>
                  <a:pt x="5525" y="11747"/>
                </a:lnTo>
                <a:lnTo>
                  <a:pt x="4654" y="11522"/>
                </a:lnTo>
                <a:lnTo>
                  <a:pt x="3678" y="11322"/>
                </a:lnTo>
                <a:lnTo>
                  <a:pt x="2592" y="11142"/>
                </a:lnTo>
                <a:lnTo>
                  <a:pt x="1386" y="10972"/>
                </a:lnTo>
                <a:lnTo>
                  <a:pt x="0" y="10800"/>
                </a:lnTo>
                <a:lnTo>
                  <a:pt x="1339" y="10634"/>
                </a:lnTo>
                <a:lnTo>
                  <a:pt x="2551" y="10465"/>
                </a:lnTo>
                <a:lnTo>
                  <a:pt x="3644" y="10284"/>
                </a:lnTo>
                <a:lnTo>
                  <a:pt x="4625" y="10085"/>
                </a:lnTo>
                <a:lnTo>
                  <a:pt x="5501" y="9860"/>
                </a:lnTo>
                <a:lnTo>
                  <a:pt x="6280" y="9603"/>
                </a:lnTo>
                <a:lnTo>
                  <a:pt x="7573" y="8961"/>
                </a:lnTo>
                <a:lnTo>
                  <a:pt x="8563" y="8102"/>
                </a:lnTo>
                <a:lnTo>
                  <a:pt x="9306" y="6968"/>
                </a:lnTo>
                <a:lnTo>
                  <a:pt x="9860" y="5501"/>
                </a:lnTo>
                <a:lnTo>
                  <a:pt x="10085" y="4625"/>
                </a:lnTo>
                <a:lnTo>
                  <a:pt x="10284" y="3644"/>
                </a:lnTo>
                <a:lnTo>
                  <a:pt x="10465" y="2551"/>
                </a:lnTo>
                <a:lnTo>
                  <a:pt x="10634" y="1339"/>
                </a:lnTo>
                <a:lnTo>
                  <a:pt x="10800" y="0"/>
                </a:lnTo>
                <a:lnTo>
                  <a:pt x="10966" y="1339"/>
                </a:lnTo>
                <a:lnTo>
                  <a:pt x="11135" y="2551"/>
                </a:lnTo>
                <a:lnTo>
                  <a:pt x="11316" y="3644"/>
                </a:lnTo>
                <a:lnTo>
                  <a:pt x="11515" y="4625"/>
                </a:lnTo>
                <a:lnTo>
                  <a:pt x="11740" y="5501"/>
                </a:lnTo>
                <a:lnTo>
                  <a:pt x="11997" y="6280"/>
                </a:lnTo>
                <a:lnTo>
                  <a:pt x="12639" y="7573"/>
                </a:lnTo>
                <a:lnTo>
                  <a:pt x="13498" y="8563"/>
                </a:lnTo>
                <a:lnTo>
                  <a:pt x="14632" y="9306"/>
                </a:lnTo>
                <a:lnTo>
                  <a:pt x="16099" y="9860"/>
                </a:lnTo>
                <a:lnTo>
                  <a:pt x="16975" y="10085"/>
                </a:lnTo>
                <a:lnTo>
                  <a:pt x="17956" y="10284"/>
                </a:lnTo>
                <a:lnTo>
                  <a:pt x="19049" y="10465"/>
                </a:lnTo>
                <a:lnTo>
                  <a:pt x="20261" y="10634"/>
                </a:lnTo>
                <a:lnTo>
                  <a:pt x="21600" y="10800"/>
                </a:lnTo>
                <a:lnTo>
                  <a:pt x="20261" y="10966"/>
                </a:lnTo>
                <a:lnTo>
                  <a:pt x="19049" y="11135"/>
                </a:lnTo>
                <a:lnTo>
                  <a:pt x="17956" y="11316"/>
                </a:lnTo>
                <a:lnTo>
                  <a:pt x="16975" y="11515"/>
                </a:lnTo>
                <a:lnTo>
                  <a:pt x="16099" y="11740"/>
                </a:lnTo>
                <a:lnTo>
                  <a:pt x="15320" y="11997"/>
                </a:lnTo>
                <a:lnTo>
                  <a:pt x="14027" y="12639"/>
                </a:lnTo>
                <a:lnTo>
                  <a:pt x="13037" y="13498"/>
                </a:lnTo>
                <a:lnTo>
                  <a:pt x="12294" y="14632"/>
                </a:lnTo>
                <a:lnTo>
                  <a:pt x="11740" y="16099"/>
                </a:lnTo>
                <a:lnTo>
                  <a:pt x="11515" y="16975"/>
                </a:lnTo>
                <a:lnTo>
                  <a:pt x="11316" y="17956"/>
                </a:lnTo>
                <a:lnTo>
                  <a:pt x="11135" y="19049"/>
                </a:lnTo>
                <a:lnTo>
                  <a:pt x="10966" y="20261"/>
                </a:lnTo>
                <a:lnTo>
                  <a:pt x="10800" y="21600"/>
                </a:lnTo>
                <a:close/>
              </a:path>
            </a:pathLst>
          </a:custGeom>
          <a:solidFill>
            <a:srgbClr val="120D0C"/>
          </a:solidFill>
          <a:ln w="12700">
            <a:miter lim="400000"/>
          </a:ln>
        </p:spPr>
        <p:txBody>
          <a:bodyPr lIns="45719" rIns="45719"/>
          <a:lstStyle/>
          <a:p>
            <a:pPr>
              <a:defRPr sz="1800">
                <a:latin typeface="Calibri"/>
                <a:ea typeface="Calibri"/>
                <a:cs typeface="Calibri"/>
                <a:sym typeface="Calibri"/>
              </a:defRPr>
            </a:pPr>
            <a:endParaRPr/>
          </a:p>
        </p:txBody>
      </p:sp>
      <p:sp>
        <p:nvSpPr>
          <p:cNvPr id="12" name="TextBox 11">
            <a:extLst>
              <a:ext uri="{FF2B5EF4-FFF2-40B4-BE49-F238E27FC236}">
                <a16:creationId xmlns:a16="http://schemas.microsoft.com/office/drawing/2014/main" id="{C4DAAE10-1D48-0047-98E1-077114BCAB09}"/>
              </a:ext>
            </a:extLst>
          </p:cNvPr>
          <p:cNvSpPr txBox="1"/>
          <p:nvPr/>
        </p:nvSpPr>
        <p:spPr>
          <a:xfrm>
            <a:off x="1086780" y="2006434"/>
            <a:ext cx="7241458" cy="46166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IN" sz="2400" b="0" i="0" u="none" strike="noStrike" cap="none" spc="0" normalizeH="0" baseline="0" dirty="0">
                <a:ln>
                  <a:noFill/>
                </a:ln>
                <a:solidFill>
                  <a:srgbClr val="000000"/>
                </a:solidFill>
                <a:effectLst/>
                <a:uFillTx/>
                <a:latin typeface="+mn-lt"/>
                <a:ea typeface="+mn-ea"/>
                <a:cs typeface="+mn-cs"/>
                <a:sym typeface="Arial"/>
              </a:rPr>
              <a:t>Real Time Communication</a:t>
            </a:r>
          </a:p>
        </p:txBody>
      </p:sp>
      <p:sp>
        <p:nvSpPr>
          <p:cNvPr id="13" name="object 3">
            <a:extLst>
              <a:ext uri="{FF2B5EF4-FFF2-40B4-BE49-F238E27FC236}">
                <a16:creationId xmlns:a16="http://schemas.microsoft.com/office/drawing/2014/main" id="{C62165DC-3E90-B61A-68A1-56F8375E9AE1}"/>
              </a:ext>
            </a:extLst>
          </p:cNvPr>
          <p:cNvSpPr/>
          <p:nvPr/>
        </p:nvSpPr>
        <p:spPr>
          <a:xfrm>
            <a:off x="572598" y="2031684"/>
            <a:ext cx="327422" cy="411161"/>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10635" y="20264"/>
                </a:lnTo>
                <a:lnTo>
                  <a:pt x="10465" y="19054"/>
                </a:lnTo>
                <a:lnTo>
                  <a:pt x="10285" y="17962"/>
                </a:lnTo>
                <a:lnTo>
                  <a:pt x="10087" y="16983"/>
                </a:lnTo>
                <a:lnTo>
                  <a:pt x="9863" y="16107"/>
                </a:lnTo>
                <a:lnTo>
                  <a:pt x="9606" y="15329"/>
                </a:lnTo>
                <a:lnTo>
                  <a:pt x="8967" y="14036"/>
                </a:lnTo>
                <a:lnTo>
                  <a:pt x="8112" y="13046"/>
                </a:lnTo>
                <a:lnTo>
                  <a:pt x="6984" y="12302"/>
                </a:lnTo>
                <a:lnTo>
                  <a:pt x="5525" y="11747"/>
                </a:lnTo>
                <a:lnTo>
                  <a:pt x="4654" y="11522"/>
                </a:lnTo>
                <a:lnTo>
                  <a:pt x="3678" y="11322"/>
                </a:lnTo>
                <a:lnTo>
                  <a:pt x="2592" y="11142"/>
                </a:lnTo>
                <a:lnTo>
                  <a:pt x="1386" y="10972"/>
                </a:lnTo>
                <a:lnTo>
                  <a:pt x="0" y="10800"/>
                </a:lnTo>
                <a:lnTo>
                  <a:pt x="1339" y="10634"/>
                </a:lnTo>
                <a:lnTo>
                  <a:pt x="2551" y="10465"/>
                </a:lnTo>
                <a:lnTo>
                  <a:pt x="3644" y="10284"/>
                </a:lnTo>
                <a:lnTo>
                  <a:pt x="4625" y="10085"/>
                </a:lnTo>
                <a:lnTo>
                  <a:pt x="5501" y="9860"/>
                </a:lnTo>
                <a:lnTo>
                  <a:pt x="6280" y="9603"/>
                </a:lnTo>
                <a:lnTo>
                  <a:pt x="7573" y="8961"/>
                </a:lnTo>
                <a:lnTo>
                  <a:pt x="8563" y="8102"/>
                </a:lnTo>
                <a:lnTo>
                  <a:pt x="9306" y="6968"/>
                </a:lnTo>
                <a:lnTo>
                  <a:pt x="9860" y="5501"/>
                </a:lnTo>
                <a:lnTo>
                  <a:pt x="10085" y="4625"/>
                </a:lnTo>
                <a:lnTo>
                  <a:pt x="10284" y="3644"/>
                </a:lnTo>
                <a:lnTo>
                  <a:pt x="10465" y="2551"/>
                </a:lnTo>
                <a:lnTo>
                  <a:pt x="10634" y="1339"/>
                </a:lnTo>
                <a:lnTo>
                  <a:pt x="10800" y="0"/>
                </a:lnTo>
                <a:lnTo>
                  <a:pt x="10966" y="1339"/>
                </a:lnTo>
                <a:lnTo>
                  <a:pt x="11135" y="2551"/>
                </a:lnTo>
                <a:lnTo>
                  <a:pt x="11316" y="3644"/>
                </a:lnTo>
                <a:lnTo>
                  <a:pt x="11515" y="4625"/>
                </a:lnTo>
                <a:lnTo>
                  <a:pt x="11740" y="5501"/>
                </a:lnTo>
                <a:lnTo>
                  <a:pt x="11997" y="6280"/>
                </a:lnTo>
                <a:lnTo>
                  <a:pt x="12639" y="7573"/>
                </a:lnTo>
                <a:lnTo>
                  <a:pt x="13498" y="8563"/>
                </a:lnTo>
                <a:lnTo>
                  <a:pt x="14632" y="9306"/>
                </a:lnTo>
                <a:lnTo>
                  <a:pt x="16099" y="9860"/>
                </a:lnTo>
                <a:lnTo>
                  <a:pt x="16975" y="10085"/>
                </a:lnTo>
                <a:lnTo>
                  <a:pt x="17956" y="10284"/>
                </a:lnTo>
                <a:lnTo>
                  <a:pt x="19049" y="10465"/>
                </a:lnTo>
                <a:lnTo>
                  <a:pt x="20261" y="10634"/>
                </a:lnTo>
                <a:lnTo>
                  <a:pt x="21600" y="10800"/>
                </a:lnTo>
                <a:lnTo>
                  <a:pt x="20261" y="10966"/>
                </a:lnTo>
                <a:lnTo>
                  <a:pt x="19049" y="11135"/>
                </a:lnTo>
                <a:lnTo>
                  <a:pt x="17956" y="11316"/>
                </a:lnTo>
                <a:lnTo>
                  <a:pt x="16975" y="11515"/>
                </a:lnTo>
                <a:lnTo>
                  <a:pt x="16099" y="11740"/>
                </a:lnTo>
                <a:lnTo>
                  <a:pt x="15320" y="11997"/>
                </a:lnTo>
                <a:lnTo>
                  <a:pt x="14027" y="12639"/>
                </a:lnTo>
                <a:lnTo>
                  <a:pt x="13037" y="13498"/>
                </a:lnTo>
                <a:lnTo>
                  <a:pt x="12294" y="14632"/>
                </a:lnTo>
                <a:lnTo>
                  <a:pt x="11740" y="16099"/>
                </a:lnTo>
                <a:lnTo>
                  <a:pt x="11515" y="16975"/>
                </a:lnTo>
                <a:lnTo>
                  <a:pt x="11316" y="17956"/>
                </a:lnTo>
                <a:lnTo>
                  <a:pt x="11135" y="19049"/>
                </a:lnTo>
                <a:lnTo>
                  <a:pt x="10966" y="20261"/>
                </a:lnTo>
                <a:lnTo>
                  <a:pt x="10800" y="21600"/>
                </a:lnTo>
                <a:close/>
              </a:path>
            </a:pathLst>
          </a:custGeom>
          <a:solidFill>
            <a:srgbClr val="120D0C"/>
          </a:solidFill>
          <a:ln w="12700">
            <a:miter lim="400000"/>
          </a:ln>
        </p:spPr>
        <p:txBody>
          <a:bodyPr lIns="45719" rIns="45719"/>
          <a:lstStyle/>
          <a:p>
            <a:pPr>
              <a:defRPr sz="1800">
                <a:latin typeface="Calibri"/>
                <a:ea typeface="Calibri"/>
                <a:cs typeface="Calibri"/>
                <a:sym typeface="Calibri"/>
              </a:defRPr>
            </a:pPr>
            <a:endParaRPr/>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DEADA"/>
        </a:solidFill>
        <a:effectLst/>
      </p:bgPr>
    </p:bg>
    <p:spTree>
      <p:nvGrpSpPr>
        <p:cNvPr id="1" name=""/>
        <p:cNvGrpSpPr/>
        <p:nvPr/>
      </p:nvGrpSpPr>
      <p:grpSpPr>
        <a:xfrm>
          <a:off x="0" y="0"/>
          <a:ext cx="0" cy="0"/>
          <a:chOff x="0" y="0"/>
          <a:chExt cx="0" cy="0"/>
        </a:xfrm>
      </p:grpSpPr>
      <p:sp>
        <p:nvSpPr>
          <p:cNvPr id="118" name="Title 1"/>
          <p:cNvSpPr txBox="1">
            <a:spLocks noGrp="1"/>
          </p:cNvSpPr>
          <p:nvPr>
            <p:ph type="title"/>
          </p:nvPr>
        </p:nvSpPr>
        <p:spPr>
          <a:prstGeom prst="rect">
            <a:avLst/>
          </a:prstGeom>
        </p:spPr>
        <p:txBody>
          <a:bodyPr/>
          <a:lstStyle>
            <a:lvl1pPr>
              <a:defRPr b="1"/>
            </a:lvl1pPr>
          </a:lstStyle>
          <a:p>
            <a:r>
              <a:t>REFERENCES</a:t>
            </a:r>
          </a:p>
        </p:txBody>
      </p:sp>
      <p:sp>
        <p:nvSpPr>
          <p:cNvPr id="119" name="Text Placeholder 2"/>
          <p:cNvSpPr txBox="1">
            <a:spLocks noGrp="1"/>
          </p:cNvSpPr>
          <p:nvPr>
            <p:ph type="body" idx="1"/>
          </p:nvPr>
        </p:nvSpPr>
        <p:spPr>
          <a:xfrm>
            <a:off x="457200" y="1371600"/>
            <a:ext cx="8229600" cy="4525963"/>
          </a:xfrm>
          <a:prstGeom prst="rect">
            <a:avLst/>
          </a:prstGeom>
        </p:spPr>
        <p:txBody>
          <a:bodyPr/>
          <a:lstStyle/>
          <a:p>
            <a:pPr>
              <a:buSzPts val="2000"/>
              <a:defRPr sz="2000"/>
            </a:pPr>
            <a:r>
              <a:rPr u="sng">
                <a:solidFill>
                  <a:srgbClr val="0000FF"/>
                </a:solidFill>
                <a:uFill>
                  <a:solidFill>
                    <a:srgbClr val="0000FF"/>
                  </a:solidFill>
                </a:uFill>
                <a:hlinkClick r:id="rId2"/>
              </a:rPr>
              <a:t>https://www.suhiandsego.com/?utm_source=google&amp;utm_medium=cpc&amp;utm_campaign=hvs_google_pmax_all-products_210723&amp;utm_term=&amp;utm_content=&amp;utm_creative=&amp;gad_source=1&amp;gbraid=0AAAAAousM_s-J6E-MTlPl6BAk9niN7btb&amp;gclid=EAIaIQobChMIsqSvlcvuhwMVwSuDAx3yUTuIEAAYAiAAEgLvGvD_BwE</a:t>
            </a:r>
          </a:p>
          <a:p>
            <a:pPr>
              <a:buSzPts val="2000"/>
              <a:defRPr sz="2000"/>
            </a:pPr>
            <a:r>
              <a:rPr u="sng">
                <a:solidFill>
                  <a:srgbClr val="0000FF"/>
                </a:solidFill>
                <a:uFill>
                  <a:solidFill>
                    <a:srgbClr val="0000FF"/>
                  </a:solidFill>
                </a:uFill>
                <a:hlinkClick r:id="rId3"/>
              </a:rPr>
              <a:t>https://ybpskin.com/?utm_source=google&amp;utm_medium=cpc&amp;utm_campaign=pmax_ma_sale&amp;utm_content=General_MA&amp;gad_source=1&amp;gbraid=0AAAAApSmm8lJtCAlVV5woEWihS4GU9_7M&amp;gclid=EAIaIQobChMIsqSvlcvuhwMVwSuDAx3yUTuIEAAYASAAEgJSrvD_BwE</a:t>
            </a:r>
          </a:p>
        </p:txBody>
      </p:sp>
      <p:sp>
        <p:nvSpPr>
          <p:cNvPr id="120" name="Date Placeholder 3"/>
          <p:cNvSpPr txBox="1"/>
          <p:nvPr/>
        </p:nvSpPr>
        <p:spPr>
          <a:xfrm>
            <a:off x="502925" y="6414780"/>
            <a:ext cx="2042150" cy="2482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699" tIns="45699" rIns="45699" bIns="45699" anchor="ctr">
            <a:spAutoFit/>
          </a:bodyPr>
          <a:lstStyle>
            <a:lvl1pPr>
              <a:defRPr sz="1200">
                <a:solidFill>
                  <a:srgbClr val="898989"/>
                </a:solidFill>
                <a:latin typeface="Calibri"/>
                <a:ea typeface="Calibri"/>
                <a:cs typeface="Calibri"/>
                <a:sym typeface="Calibri"/>
              </a:defRPr>
            </a:lvl1pPr>
          </a:lstStyle>
          <a:p>
            <a:r>
              <a:t>22CS016</a:t>
            </a:r>
          </a:p>
        </p:txBody>
      </p:sp>
      <p:sp>
        <p:nvSpPr>
          <p:cNvPr id="121" name="Slide Number Placeholder 4"/>
          <p:cNvSpPr txBox="1">
            <a:spLocks noGrp="1"/>
          </p:cNvSpPr>
          <p:nvPr>
            <p:ph type="sldNum" sz="quarter" idx="2"/>
          </p:nvPr>
        </p:nvSpPr>
        <p:spPr>
          <a:xfrm>
            <a:off x="8428216" y="6414780"/>
            <a:ext cx="258584" cy="24826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13</a:t>
            </a:fld>
            <a:endParaRPr/>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Title 1"/>
          <p:cNvSpPr txBox="1">
            <a:spLocks noGrp="1"/>
          </p:cNvSpPr>
          <p:nvPr>
            <p:ph type="title"/>
          </p:nvPr>
        </p:nvSpPr>
        <p:spPr>
          <a:prstGeom prst="rect">
            <a:avLst/>
          </a:prstGeom>
        </p:spPr>
        <p:txBody>
          <a:bodyPr/>
          <a:lstStyle/>
          <a:p>
            <a:r>
              <a:t> </a:t>
            </a:r>
          </a:p>
        </p:txBody>
      </p:sp>
      <p:sp>
        <p:nvSpPr>
          <p:cNvPr id="124" name="Text Placeholder 2"/>
          <p:cNvSpPr txBox="1">
            <a:spLocks noGrp="1"/>
          </p:cNvSpPr>
          <p:nvPr>
            <p:ph type="body" idx="1"/>
          </p:nvPr>
        </p:nvSpPr>
        <p:spPr>
          <a:xfrm>
            <a:off x="457200" y="1371600"/>
            <a:ext cx="8229600" cy="4525963"/>
          </a:xfrm>
          <a:prstGeom prst="rect">
            <a:avLst/>
          </a:prstGeom>
        </p:spPr>
        <p:txBody>
          <a:bodyPr/>
          <a:lstStyle/>
          <a:p>
            <a:pPr marL="0" indent="114300">
              <a:buSzTx/>
              <a:buNone/>
            </a:pPr>
            <a:endParaRPr/>
          </a:p>
          <a:p>
            <a:pPr marL="0" indent="114300">
              <a:buSzTx/>
              <a:buNone/>
            </a:pPr>
            <a:endParaRPr/>
          </a:p>
          <a:p>
            <a:pPr marL="0" indent="114300">
              <a:buSzTx/>
              <a:buNone/>
            </a:pPr>
            <a:endParaRPr/>
          </a:p>
        </p:txBody>
      </p:sp>
      <p:sp>
        <p:nvSpPr>
          <p:cNvPr id="125" name="Date Placeholder 3"/>
          <p:cNvSpPr txBox="1"/>
          <p:nvPr/>
        </p:nvSpPr>
        <p:spPr>
          <a:xfrm>
            <a:off x="502925" y="6414780"/>
            <a:ext cx="2042150" cy="2482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699" tIns="45699" rIns="45699" bIns="45699" anchor="ctr">
            <a:spAutoFit/>
          </a:bodyPr>
          <a:lstStyle>
            <a:lvl1pPr>
              <a:defRPr sz="1200">
                <a:solidFill>
                  <a:srgbClr val="898989"/>
                </a:solidFill>
                <a:latin typeface="Calibri"/>
                <a:ea typeface="Calibri"/>
                <a:cs typeface="Calibri"/>
                <a:sym typeface="Calibri"/>
              </a:defRPr>
            </a:lvl1pPr>
          </a:lstStyle>
          <a:p>
            <a:r>
              <a:t>22CS016</a:t>
            </a:r>
          </a:p>
        </p:txBody>
      </p:sp>
      <p:sp>
        <p:nvSpPr>
          <p:cNvPr id="126" name="Slide Number Placeholder 4"/>
          <p:cNvSpPr txBox="1">
            <a:spLocks noGrp="1"/>
          </p:cNvSpPr>
          <p:nvPr>
            <p:ph type="sldNum" sz="quarter" idx="2"/>
          </p:nvPr>
        </p:nvSpPr>
        <p:spPr>
          <a:xfrm>
            <a:off x="8428216" y="6414780"/>
            <a:ext cx="258584" cy="24826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14</a:t>
            </a:fld>
            <a:endParaRPr/>
          </a:p>
        </p:txBody>
      </p:sp>
      <p:grpSp>
        <p:nvGrpSpPr>
          <p:cNvPr id="132" name="object 2"/>
          <p:cNvGrpSpPr/>
          <p:nvPr/>
        </p:nvGrpSpPr>
        <p:grpSpPr>
          <a:xfrm>
            <a:off x="0" y="838200"/>
            <a:ext cx="9143999" cy="5946057"/>
            <a:chOff x="0" y="0"/>
            <a:chExt cx="8920919" cy="5784525"/>
          </a:xfrm>
        </p:grpSpPr>
        <p:pic>
          <p:nvPicPr>
            <p:cNvPr id="127" name="object 3" descr="object 3"/>
            <p:cNvPicPr>
              <a:picLocks noChangeAspect="1"/>
            </p:cNvPicPr>
            <p:nvPr/>
          </p:nvPicPr>
          <p:blipFill>
            <a:blip r:embed="rId2"/>
            <a:srcRect l="2182" r="10823"/>
            <a:stretch>
              <a:fillRect/>
            </a:stretch>
          </p:blipFill>
          <p:spPr>
            <a:xfrm>
              <a:off x="0" y="16341"/>
              <a:ext cx="8920920" cy="5768185"/>
            </a:xfrm>
            <a:prstGeom prst="rect">
              <a:avLst/>
            </a:prstGeom>
            <a:ln w="12700" cap="flat">
              <a:noFill/>
              <a:miter lim="400000"/>
            </a:ln>
            <a:effectLst/>
          </p:spPr>
        </p:pic>
        <p:sp>
          <p:nvSpPr>
            <p:cNvPr id="128" name="object 4"/>
            <p:cNvSpPr/>
            <p:nvPr/>
          </p:nvSpPr>
          <p:spPr>
            <a:xfrm>
              <a:off x="7099741" y="609360"/>
              <a:ext cx="591437" cy="591436"/>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10635" y="20264"/>
                  </a:lnTo>
                  <a:lnTo>
                    <a:pt x="10465" y="19054"/>
                  </a:lnTo>
                  <a:lnTo>
                    <a:pt x="10285" y="17962"/>
                  </a:lnTo>
                  <a:lnTo>
                    <a:pt x="10087" y="16983"/>
                  </a:lnTo>
                  <a:lnTo>
                    <a:pt x="9863" y="16107"/>
                  </a:lnTo>
                  <a:lnTo>
                    <a:pt x="9606" y="15329"/>
                  </a:lnTo>
                  <a:lnTo>
                    <a:pt x="8967" y="14036"/>
                  </a:lnTo>
                  <a:lnTo>
                    <a:pt x="8112" y="13046"/>
                  </a:lnTo>
                  <a:lnTo>
                    <a:pt x="6984" y="12302"/>
                  </a:lnTo>
                  <a:lnTo>
                    <a:pt x="5525" y="11747"/>
                  </a:lnTo>
                  <a:lnTo>
                    <a:pt x="4654" y="11522"/>
                  </a:lnTo>
                  <a:lnTo>
                    <a:pt x="3678" y="11322"/>
                  </a:lnTo>
                  <a:lnTo>
                    <a:pt x="2592" y="11142"/>
                  </a:lnTo>
                  <a:lnTo>
                    <a:pt x="1386" y="10972"/>
                  </a:lnTo>
                  <a:lnTo>
                    <a:pt x="0" y="10800"/>
                  </a:lnTo>
                  <a:lnTo>
                    <a:pt x="1339" y="10634"/>
                  </a:lnTo>
                  <a:lnTo>
                    <a:pt x="2551" y="10465"/>
                  </a:lnTo>
                  <a:lnTo>
                    <a:pt x="3644" y="10284"/>
                  </a:lnTo>
                  <a:lnTo>
                    <a:pt x="4625" y="10085"/>
                  </a:lnTo>
                  <a:lnTo>
                    <a:pt x="5501" y="9860"/>
                  </a:lnTo>
                  <a:lnTo>
                    <a:pt x="6280" y="9603"/>
                  </a:lnTo>
                  <a:lnTo>
                    <a:pt x="7573" y="8961"/>
                  </a:lnTo>
                  <a:lnTo>
                    <a:pt x="8563" y="8102"/>
                  </a:lnTo>
                  <a:lnTo>
                    <a:pt x="9306" y="6968"/>
                  </a:lnTo>
                  <a:lnTo>
                    <a:pt x="9860" y="5501"/>
                  </a:lnTo>
                  <a:lnTo>
                    <a:pt x="10085" y="4625"/>
                  </a:lnTo>
                  <a:lnTo>
                    <a:pt x="10284" y="3644"/>
                  </a:lnTo>
                  <a:lnTo>
                    <a:pt x="10465" y="2551"/>
                  </a:lnTo>
                  <a:lnTo>
                    <a:pt x="10634" y="1339"/>
                  </a:lnTo>
                  <a:lnTo>
                    <a:pt x="10800" y="0"/>
                  </a:lnTo>
                  <a:lnTo>
                    <a:pt x="10966" y="1339"/>
                  </a:lnTo>
                  <a:lnTo>
                    <a:pt x="11135" y="2551"/>
                  </a:lnTo>
                  <a:lnTo>
                    <a:pt x="11316" y="3644"/>
                  </a:lnTo>
                  <a:lnTo>
                    <a:pt x="11515" y="4625"/>
                  </a:lnTo>
                  <a:lnTo>
                    <a:pt x="11740" y="5501"/>
                  </a:lnTo>
                  <a:lnTo>
                    <a:pt x="11997" y="6280"/>
                  </a:lnTo>
                  <a:lnTo>
                    <a:pt x="12639" y="7573"/>
                  </a:lnTo>
                  <a:lnTo>
                    <a:pt x="13498" y="8563"/>
                  </a:lnTo>
                  <a:lnTo>
                    <a:pt x="14632" y="9306"/>
                  </a:lnTo>
                  <a:lnTo>
                    <a:pt x="16099" y="9860"/>
                  </a:lnTo>
                  <a:lnTo>
                    <a:pt x="16975" y="10085"/>
                  </a:lnTo>
                  <a:lnTo>
                    <a:pt x="17956" y="10284"/>
                  </a:lnTo>
                  <a:lnTo>
                    <a:pt x="19049" y="10465"/>
                  </a:lnTo>
                  <a:lnTo>
                    <a:pt x="20261" y="10634"/>
                  </a:lnTo>
                  <a:lnTo>
                    <a:pt x="21600" y="10800"/>
                  </a:lnTo>
                  <a:lnTo>
                    <a:pt x="20261" y="10966"/>
                  </a:lnTo>
                  <a:lnTo>
                    <a:pt x="19049" y="11135"/>
                  </a:lnTo>
                  <a:lnTo>
                    <a:pt x="17956" y="11316"/>
                  </a:lnTo>
                  <a:lnTo>
                    <a:pt x="16975" y="11515"/>
                  </a:lnTo>
                  <a:lnTo>
                    <a:pt x="16099" y="11740"/>
                  </a:lnTo>
                  <a:lnTo>
                    <a:pt x="15320" y="11997"/>
                  </a:lnTo>
                  <a:lnTo>
                    <a:pt x="14027" y="12639"/>
                  </a:lnTo>
                  <a:lnTo>
                    <a:pt x="13037" y="13498"/>
                  </a:lnTo>
                  <a:lnTo>
                    <a:pt x="12294" y="14632"/>
                  </a:lnTo>
                  <a:lnTo>
                    <a:pt x="11740" y="16099"/>
                  </a:lnTo>
                  <a:lnTo>
                    <a:pt x="11515" y="16975"/>
                  </a:lnTo>
                  <a:lnTo>
                    <a:pt x="11316" y="17956"/>
                  </a:lnTo>
                  <a:lnTo>
                    <a:pt x="11135" y="19049"/>
                  </a:lnTo>
                  <a:lnTo>
                    <a:pt x="10966" y="20261"/>
                  </a:lnTo>
                  <a:lnTo>
                    <a:pt x="10800" y="21600"/>
                  </a:lnTo>
                  <a:close/>
                </a:path>
              </a:pathLst>
            </a:custGeom>
            <a:solidFill>
              <a:srgbClr val="120D0C"/>
            </a:solidFill>
            <a:ln w="12700" cap="flat">
              <a:noFill/>
              <a:miter lim="400000"/>
            </a:ln>
            <a:effectLst/>
          </p:spPr>
          <p:txBody>
            <a:bodyPr wrap="square" lIns="45719" tIns="45719" rIns="45719" bIns="45719" numCol="1" anchor="t">
              <a:noAutofit/>
            </a:bodyPr>
            <a:lstStyle/>
            <a:p>
              <a:pPr>
                <a:defRPr sz="1800">
                  <a:latin typeface="Calibri"/>
                  <a:ea typeface="Calibri"/>
                  <a:cs typeface="Calibri"/>
                  <a:sym typeface="Calibri"/>
                </a:defRPr>
              </a:pPr>
              <a:endParaRPr/>
            </a:p>
          </p:txBody>
        </p:sp>
        <p:pic>
          <p:nvPicPr>
            <p:cNvPr id="129" name="object 5" descr="object 5"/>
            <p:cNvPicPr>
              <a:picLocks noChangeAspect="1"/>
            </p:cNvPicPr>
            <p:nvPr/>
          </p:nvPicPr>
          <p:blipFill>
            <a:blip r:embed="rId3"/>
            <a:stretch>
              <a:fillRect/>
            </a:stretch>
          </p:blipFill>
          <p:spPr>
            <a:xfrm>
              <a:off x="3900725" y="1664628"/>
              <a:ext cx="4535905" cy="3023937"/>
            </a:xfrm>
            <a:prstGeom prst="rect">
              <a:avLst/>
            </a:prstGeom>
            <a:ln w="12700" cap="flat">
              <a:noFill/>
              <a:miter lim="400000"/>
            </a:ln>
            <a:effectLst/>
          </p:spPr>
        </p:pic>
        <p:sp>
          <p:nvSpPr>
            <p:cNvPr id="130" name="object 6"/>
            <p:cNvSpPr txBox="1"/>
            <p:nvPr/>
          </p:nvSpPr>
          <p:spPr>
            <a:xfrm>
              <a:off x="758809" y="297470"/>
              <a:ext cx="7393673" cy="247536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normAutofit/>
            </a:bodyPr>
            <a:lstStyle>
              <a:lvl1pPr indent="10795" defTabSz="777240">
                <a:spcBef>
                  <a:spcPts val="3900"/>
                </a:spcBef>
                <a:defRPr sz="8075" spc="660">
                  <a:solidFill>
                    <a:srgbClr val="120D0C"/>
                  </a:solidFill>
                  <a:latin typeface="Times New Roman"/>
                  <a:ea typeface="Times New Roman"/>
                  <a:cs typeface="Times New Roman"/>
                  <a:sym typeface="Times New Roman"/>
                </a:defRPr>
              </a:lvl1pPr>
            </a:lstStyle>
            <a:p>
              <a:r>
                <a:t>Thank you</a:t>
              </a:r>
            </a:p>
          </p:txBody>
        </p:sp>
        <p:sp>
          <p:nvSpPr>
            <p:cNvPr id="131" name="object 6"/>
            <p:cNvSpPr txBox="1"/>
            <p:nvPr/>
          </p:nvSpPr>
          <p:spPr>
            <a:xfrm>
              <a:off x="254402" y="0"/>
              <a:ext cx="7393673" cy="2475363"/>
            </a:xfrm>
            <a:prstGeom prst="rect">
              <a:avLst/>
            </a:prstGeom>
            <a:noFill/>
            <a:ln w="12700" cap="flat">
              <a:noFill/>
              <a:miter lim="400000"/>
            </a:ln>
            <a:effectLst/>
          </p:spPr>
          <p:txBody>
            <a:bodyPr wrap="square" lIns="0" tIns="0" rIns="0" bIns="0" numCol="1" anchor="t">
              <a:normAutofit/>
            </a:bodyPr>
            <a:lstStyle/>
            <a:p>
              <a:pPr indent="12700">
                <a:spcBef>
                  <a:spcPts val="4600"/>
                </a:spcBef>
                <a:defRPr sz="9500" spc="777">
                  <a:solidFill>
                    <a:srgbClr val="120D0C"/>
                  </a:solidFill>
                  <a:latin typeface="Times New Roman"/>
                  <a:ea typeface="Times New Roman"/>
                  <a:cs typeface="Times New Roman"/>
                  <a:sym typeface="Times New Roman"/>
                </a:defRPr>
              </a:pPr>
              <a:endParaRPr/>
            </a:p>
          </p:txBody>
        </p:sp>
      </p:grpSp>
      <p:sp>
        <p:nvSpPr>
          <p:cNvPr id="133" name="object 6"/>
          <p:cNvSpPr txBox="1"/>
          <p:nvPr/>
        </p:nvSpPr>
        <p:spPr>
          <a:xfrm>
            <a:off x="503387" y="4271958"/>
            <a:ext cx="6273298" cy="210026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rmAutofit/>
          </a:bodyPr>
          <a:lstStyle/>
          <a:p>
            <a:pPr indent="6223" defTabSz="448055">
              <a:spcBef>
                <a:spcPts val="2200"/>
              </a:spcBef>
              <a:defRPr sz="3920" spc="320">
                <a:solidFill>
                  <a:srgbClr val="120D0C"/>
                </a:solidFill>
                <a:latin typeface="Times New Roman"/>
                <a:ea typeface="Times New Roman"/>
                <a:cs typeface="Times New Roman"/>
                <a:sym typeface="Times New Roman"/>
              </a:defRPr>
            </a:pPr>
            <a:r>
              <a:t>Team,</a:t>
            </a:r>
          </a:p>
          <a:p>
            <a:pPr indent="6223" defTabSz="448055">
              <a:spcBef>
                <a:spcPts val="2200"/>
              </a:spcBef>
              <a:defRPr sz="3920" spc="320">
                <a:solidFill>
                  <a:srgbClr val="120D0C"/>
                </a:solidFill>
                <a:latin typeface="Times New Roman"/>
                <a:ea typeface="Times New Roman"/>
                <a:cs typeface="Times New Roman"/>
                <a:sym typeface="Times New Roman"/>
              </a:defRPr>
            </a:pPr>
            <a:r>
              <a:t>GlowKart</a:t>
            </a: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itle 1"/>
          <p:cNvSpPr txBox="1">
            <a:spLocks noGrp="1"/>
          </p:cNvSpPr>
          <p:nvPr>
            <p:ph type="title"/>
          </p:nvPr>
        </p:nvSpPr>
        <p:spPr>
          <a:prstGeom prst="rect">
            <a:avLst/>
          </a:prstGeom>
        </p:spPr>
        <p:txBody>
          <a:bodyPr/>
          <a:lstStyle>
            <a:lvl1pPr>
              <a:defRPr b="1"/>
            </a:lvl1pPr>
          </a:lstStyle>
          <a:p>
            <a:r>
              <a:rPr lang="en-IN" dirty="0"/>
              <a:t>TABLE OF CONTENT</a:t>
            </a:r>
          </a:p>
        </p:txBody>
      </p:sp>
      <p:sp>
        <p:nvSpPr>
          <p:cNvPr id="44" name="Text Placeholder 2"/>
          <p:cNvSpPr txBox="1">
            <a:spLocks noGrp="1"/>
          </p:cNvSpPr>
          <p:nvPr>
            <p:ph type="body" idx="1"/>
          </p:nvPr>
        </p:nvSpPr>
        <p:spPr>
          <a:prstGeom prst="rect">
            <a:avLst/>
          </a:prstGeom>
        </p:spPr>
        <p:txBody>
          <a:bodyPr/>
          <a:lstStyle/>
          <a:p>
            <a:pPr algn="just"/>
            <a:endParaRPr/>
          </a:p>
          <a:p>
            <a:pPr algn="just"/>
            <a:r>
              <a:t>Introduction</a:t>
            </a:r>
          </a:p>
          <a:p>
            <a:pPr algn="just"/>
            <a:r>
              <a:t>Objective </a:t>
            </a:r>
          </a:p>
          <a:p>
            <a:pPr algn="just"/>
            <a:r>
              <a:t>Market Competitor</a:t>
            </a:r>
          </a:p>
          <a:p>
            <a:pPr algn="just"/>
            <a:r>
              <a:t>Technique Used</a:t>
            </a:r>
          </a:p>
          <a:p>
            <a:pPr algn="just"/>
            <a:r>
              <a:t>Features</a:t>
            </a:r>
          </a:p>
          <a:p>
            <a:pPr algn="just"/>
            <a:r>
              <a:t>What’s Next?                                                                             </a:t>
            </a:r>
          </a:p>
        </p:txBody>
      </p:sp>
      <p:sp>
        <p:nvSpPr>
          <p:cNvPr id="45" name="Date Placeholder 3"/>
          <p:cNvSpPr txBox="1"/>
          <p:nvPr/>
        </p:nvSpPr>
        <p:spPr>
          <a:xfrm>
            <a:off x="502925" y="6414780"/>
            <a:ext cx="2042150" cy="2482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699" tIns="45699" rIns="45699" bIns="45699" anchor="ctr">
            <a:spAutoFit/>
          </a:bodyPr>
          <a:lstStyle>
            <a:lvl1pPr>
              <a:defRPr sz="1200">
                <a:solidFill>
                  <a:srgbClr val="898989"/>
                </a:solidFill>
                <a:latin typeface="Calibri"/>
                <a:ea typeface="Calibri"/>
                <a:cs typeface="Calibri"/>
                <a:sym typeface="Calibri"/>
              </a:defRPr>
            </a:lvl1pPr>
          </a:lstStyle>
          <a:p>
            <a:r>
              <a:t>22CS016</a:t>
            </a:r>
          </a:p>
        </p:txBody>
      </p:sp>
      <p:sp>
        <p:nvSpPr>
          <p:cNvPr id="46" name="Slide Number Placeholder 4"/>
          <p:cNvSpPr txBox="1">
            <a:spLocks noGrp="1"/>
          </p:cNvSpPr>
          <p:nvPr>
            <p:ph type="sldNum" sz="quarter" idx="2"/>
          </p:nvPr>
        </p:nvSpPr>
        <p:spPr>
          <a:xfrm>
            <a:off x="8505458" y="6414780"/>
            <a:ext cx="181343" cy="24826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2</a:t>
            </a:fld>
            <a:endParaRPr/>
          </a:p>
        </p:txBody>
      </p:sp>
      <p:pic>
        <p:nvPicPr>
          <p:cNvPr id="47" name="object 6" descr="object 6"/>
          <p:cNvPicPr>
            <a:picLocks noChangeAspect="1"/>
          </p:cNvPicPr>
          <p:nvPr/>
        </p:nvPicPr>
        <p:blipFill>
          <a:blip r:embed="rId2"/>
          <a:stretch>
            <a:fillRect/>
          </a:stretch>
        </p:blipFill>
        <p:spPr>
          <a:xfrm>
            <a:off x="4517850" y="2565203"/>
            <a:ext cx="3802616" cy="2138757"/>
          </a:xfrm>
          <a:prstGeom prst="rect">
            <a:avLst/>
          </a:prstGeom>
          <a:ln w="25400">
            <a:solidFill>
              <a:srgbClr val="DDDDDD"/>
            </a:solidFill>
            <a:miter lim="400000"/>
          </a:ln>
        </p:spPr>
      </p:pic>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E6D3"/>
        </a:solidFill>
        <a:effectLst/>
      </p:bgPr>
    </p:bg>
    <p:spTree>
      <p:nvGrpSpPr>
        <p:cNvPr id="1" name=""/>
        <p:cNvGrpSpPr/>
        <p:nvPr/>
      </p:nvGrpSpPr>
      <p:grpSpPr>
        <a:xfrm>
          <a:off x="0" y="0"/>
          <a:ext cx="0" cy="0"/>
          <a:chOff x="0" y="0"/>
          <a:chExt cx="0" cy="0"/>
        </a:xfrm>
      </p:grpSpPr>
      <p:sp>
        <p:nvSpPr>
          <p:cNvPr id="49" name="Title 1"/>
          <p:cNvSpPr txBox="1">
            <a:spLocks noGrp="1"/>
          </p:cNvSpPr>
          <p:nvPr>
            <p:ph type="title"/>
          </p:nvPr>
        </p:nvSpPr>
        <p:spPr>
          <a:prstGeom prst="rect">
            <a:avLst/>
          </a:prstGeom>
        </p:spPr>
        <p:txBody>
          <a:bodyPr/>
          <a:lstStyle/>
          <a:p>
            <a:r>
              <a:rPr b="1" dirty="0"/>
              <a:t>INTRODUCTION</a:t>
            </a:r>
          </a:p>
        </p:txBody>
      </p:sp>
      <p:sp>
        <p:nvSpPr>
          <p:cNvPr id="50" name="Date Placeholder 3"/>
          <p:cNvSpPr txBox="1"/>
          <p:nvPr/>
        </p:nvSpPr>
        <p:spPr>
          <a:xfrm>
            <a:off x="502925" y="6414780"/>
            <a:ext cx="2042150" cy="2482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699" tIns="45699" rIns="45699" bIns="45699" anchor="ctr">
            <a:spAutoFit/>
          </a:bodyPr>
          <a:lstStyle>
            <a:lvl1pPr>
              <a:defRPr sz="1200">
                <a:solidFill>
                  <a:srgbClr val="898989"/>
                </a:solidFill>
                <a:latin typeface="Calibri"/>
                <a:ea typeface="Calibri"/>
                <a:cs typeface="Calibri"/>
                <a:sym typeface="Calibri"/>
              </a:defRPr>
            </a:lvl1pPr>
          </a:lstStyle>
          <a:p>
            <a:r>
              <a:t>22CS016</a:t>
            </a:r>
          </a:p>
        </p:txBody>
      </p:sp>
      <p:sp>
        <p:nvSpPr>
          <p:cNvPr id="51" name="Slide Number Placeholder 4"/>
          <p:cNvSpPr txBox="1">
            <a:spLocks noGrp="1"/>
          </p:cNvSpPr>
          <p:nvPr>
            <p:ph type="sldNum" sz="quarter" idx="2"/>
          </p:nvPr>
        </p:nvSpPr>
        <p:spPr>
          <a:xfrm>
            <a:off x="8505458" y="6414780"/>
            <a:ext cx="181343" cy="24826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3</a:t>
            </a:fld>
            <a:endParaRPr/>
          </a:p>
        </p:txBody>
      </p:sp>
      <p:sp>
        <p:nvSpPr>
          <p:cNvPr id="52" name="Rectangle 2"/>
          <p:cNvSpPr txBox="1">
            <a:spLocks noGrp="1"/>
          </p:cNvSpPr>
          <p:nvPr>
            <p:ph type="body" idx="1"/>
          </p:nvPr>
        </p:nvSpPr>
        <p:spPr>
          <a:xfrm>
            <a:off x="487594" y="1132636"/>
            <a:ext cx="5501812" cy="5978005"/>
          </a:xfrm>
          <a:prstGeom prst="rect">
            <a:avLst/>
          </a:prstGeom>
        </p:spPr>
        <p:txBody>
          <a:bodyPr lIns="45719" tIns="45719" rIns="45719" bIns="45719" anchor="ctr"/>
          <a:lstStyle/>
          <a:p>
            <a:pPr marL="0" indent="0" algn="just">
              <a:spcBef>
                <a:spcPts val="0"/>
              </a:spcBef>
              <a:buSzTx/>
              <a:buNone/>
              <a:defRPr sz="2400">
                <a:latin typeface="+mn-lt"/>
                <a:ea typeface="+mn-ea"/>
                <a:cs typeface="+mn-cs"/>
                <a:sym typeface="Arial"/>
              </a:defRPr>
            </a:pPr>
            <a:r>
              <a:t>Introducing </a:t>
            </a:r>
            <a:r>
              <a:rPr b="1"/>
              <a:t>Glowkart</a:t>
            </a:r>
            <a:r>
              <a:t>, where science meets nature to bring out the best in your skin. We believe in the power of gentle, effective care that enhances your natural beauty without compromise. Whether you're looking to rejuvenate, protect, or simply pamper your skin, </a:t>
            </a:r>
            <a:r>
              <a:rPr b="1"/>
              <a:t>Glowkart</a:t>
            </a:r>
            <a:r>
              <a:t> offers a range of products tailored to meet your unique needs. Experience the transformative power of skincare that truly cares for you.</a:t>
            </a:r>
          </a:p>
          <a:p>
            <a:pPr marL="0" indent="0" algn="just">
              <a:spcBef>
                <a:spcPts val="0"/>
              </a:spcBef>
              <a:buSzTx/>
              <a:buNone/>
              <a:defRPr sz="2400">
                <a:latin typeface="+mn-lt"/>
                <a:ea typeface="+mn-ea"/>
                <a:cs typeface="+mn-cs"/>
                <a:sym typeface="Arial"/>
              </a:defRPr>
            </a:pPr>
            <a:endParaRPr/>
          </a:p>
        </p:txBody>
      </p:sp>
      <p:pic>
        <p:nvPicPr>
          <p:cNvPr id="53" name="object 3" descr="object 3"/>
          <p:cNvPicPr>
            <a:picLocks noChangeAspect="1"/>
          </p:cNvPicPr>
          <p:nvPr/>
        </p:nvPicPr>
        <p:blipFill>
          <a:blip r:embed="rId2"/>
          <a:stretch>
            <a:fillRect/>
          </a:stretch>
        </p:blipFill>
        <p:spPr>
          <a:xfrm>
            <a:off x="6199467" y="1435876"/>
            <a:ext cx="2160945" cy="4795042"/>
          </a:xfrm>
          <a:prstGeom prst="rect">
            <a:avLst/>
          </a:prstGeom>
          <a:ln w="12700">
            <a:miter lim="400000"/>
          </a:ln>
        </p:spPr>
      </p:pic>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Title 7"/>
          <p:cNvSpPr txBox="1">
            <a:spLocks noGrp="1"/>
          </p:cNvSpPr>
          <p:nvPr>
            <p:ph type="title"/>
          </p:nvPr>
        </p:nvSpPr>
        <p:spPr>
          <a:prstGeom prst="rect">
            <a:avLst/>
          </a:prstGeom>
        </p:spPr>
        <p:txBody>
          <a:bodyPr/>
          <a:lstStyle/>
          <a:p>
            <a:r>
              <a:rPr lang="en-IN" b="1" dirty="0"/>
              <a:t>OBJECTIVE</a:t>
            </a:r>
          </a:p>
        </p:txBody>
      </p:sp>
      <p:sp>
        <p:nvSpPr>
          <p:cNvPr id="65" name="Text Placeholder 9"/>
          <p:cNvSpPr txBox="1">
            <a:spLocks noGrp="1"/>
          </p:cNvSpPr>
          <p:nvPr>
            <p:ph type="body" idx="1"/>
          </p:nvPr>
        </p:nvSpPr>
        <p:spPr>
          <a:xfrm>
            <a:off x="426099" y="1135206"/>
            <a:ext cx="7941486" cy="5273388"/>
          </a:xfrm>
          <a:prstGeom prst="rect">
            <a:avLst/>
          </a:prstGeom>
        </p:spPr>
        <p:txBody>
          <a:bodyPr/>
          <a:lstStyle/>
          <a:p>
            <a:pPr algn="just">
              <a:buSzPts val="2600"/>
              <a:defRPr sz="2600"/>
            </a:pPr>
            <a:r>
              <a:t> Our objective is to provide customers with a comprehensive skincare range that addresses various skin concerns while promoting healthy, radiant skin. </a:t>
            </a:r>
          </a:p>
          <a:p>
            <a:pPr algn="just">
              <a:buSzPts val="2600"/>
              <a:defRPr sz="2600"/>
            </a:pPr>
            <a:r>
              <a:t>By prioritising customer education and satisfaction, we strive to empower individuals to make informed choices and embrace skincare routines </a:t>
            </a:r>
          </a:p>
          <a:p>
            <a:pPr algn="just">
              <a:buSzPts val="2600"/>
              <a:defRPr sz="2600"/>
            </a:pPr>
            <a:r>
              <a:t>W</a:t>
            </a:r>
            <a:r>
              <a:rPr spc="101"/>
              <a:t>e</a:t>
            </a:r>
            <a:r>
              <a:rPr spc="-616"/>
              <a:t> </a:t>
            </a:r>
            <a:r>
              <a:rPr spc="-125"/>
              <a:t> are a team of skincare enthusiasts </a:t>
            </a:r>
            <a:r>
              <a:rPr spc="-616"/>
              <a:t> </a:t>
            </a:r>
            <a:r>
              <a:rPr spc="-72"/>
              <a:t>m</a:t>
            </a:r>
            <a:r>
              <a:rPr spc="-125"/>
              <a:t>a</a:t>
            </a:r>
            <a:r>
              <a:rPr spc="-196"/>
              <a:t>k</a:t>
            </a:r>
            <a:r>
              <a:rPr spc="-187"/>
              <a:t>i</a:t>
            </a:r>
            <a:r>
              <a:rPr spc="-109"/>
              <a:t>n</a:t>
            </a:r>
            <a:r>
              <a:rPr spc="130"/>
              <a:t>g</a:t>
            </a:r>
            <a:r>
              <a:rPr spc="-616"/>
              <a:t> </a:t>
            </a:r>
            <a:r>
              <a:rPr spc="-109"/>
              <a:t>  skincare accessible </a:t>
            </a:r>
            <a:r>
              <a:rPr spc="-616"/>
              <a:t> </a:t>
            </a:r>
            <a:r>
              <a:rPr spc="-48"/>
              <a:t>t</a:t>
            </a:r>
            <a:r>
              <a:rPr spc="120"/>
              <a:t>o everyone</a:t>
            </a:r>
            <a:r>
              <a:rPr spc="-279"/>
              <a:t>.</a:t>
            </a:r>
            <a:r>
              <a:rPr spc="-616"/>
              <a:t> </a:t>
            </a:r>
          </a:p>
          <a:p>
            <a:pPr algn="just">
              <a:buSzPts val="2600"/>
              <a:defRPr sz="2600"/>
            </a:pPr>
            <a:r>
              <a:rPr spc="-38"/>
              <a:t>O</a:t>
            </a:r>
            <a:r>
              <a:rPr spc="-125"/>
              <a:t>u</a:t>
            </a:r>
            <a:r>
              <a:rPr spc="19"/>
              <a:t>r  </a:t>
            </a:r>
            <a:r>
              <a:rPr spc="-57"/>
              <a:t>project </a:t>
            </a:r>
            <a:r>
              <a:rPr spc="-616"/>
              <a:t>   </a:t>
            </a:r>
            <a:r>
              <a:rPr spc="-72"/>
              <a:t>brings </a:t>
            </a:r>
            <a:r>
              <a:rPr spc="-616"/>
              <a:t>    </a:t>
            </a:r>
            <a:r>
              <a:rPr spc="-52"/>
              <a:t>together</a:t>
            </a:r>
            <a:r>
              <a:rPr spc="-616"/>
              <a:t> </a:t>
            </a:r>
            <a:r>
              <a:rPr spc="48"/>
              <a:t> </a:t>
            </a:r>
            <a:r>
              <a:rPr spc="-616"/>
              <a:t> </a:t>
            </a:r>
            <a:r>
              <a:rPr spc="-57"/>
              <a:t>creating </a:t>
            </a:r>
            <a:r>
              <a:rPr spc="-33"/>
              <a:t>an </a:t>
            </a:r>
            <a:r>
              <a:rPr spc="-96"/>
              <a:t>informative </a:t>
            </a:r>
            <a:r>
              <a:rPr spc="-19"/>
              <a:t>and </a:t>
            </a:r>
            <a:r>
              <a:rPr spc="-14"/>
              <a:t> </a:t>
            </a:r>
            <a:r>
              <a:rPr spc="-125"/>
              <a:t>u</a:t>
            </a:r>
            <a:r>
              <a:rPr spc="-109"/>
              <a:t>s</a:t>
            </a:r>
            <a:r>
              <a:rPr spc="-72"/>
              <a:t>e</a:t>
            </a:r>
            <a:r>
              <a:rPr spc="-149"/>
              <a:t>r</a:t>
            </a:r>
            <a:r>
              <a:rPr spc="-163"/>
              <a:t>-</a:t>
            </a:r>
            <a:r>
              <a:rPr spc="9"/>
              <a:t>f</a:t>
            </a:r>
            <a:r>
              <a:rPr spc="-149"/>
              <a:t>r</a:t>
            </a:r>
            <a:r>
              <a:rPr spc="-187"/>
              <a:t>i</a:t>
            </a:r>
            <a:r>
              <a:rPr spc="-72"/>
              <a:t>e</a:t>
            </a:r>
            <a:r>
              <a:rPr spc="-109"/>
              <a:t>n</a:t>
            </a:r>
            <a:r>
              <a:rPr spc="4"/>
              <a:t>d</a:t>
            </a:r>
            <a:r>
              <a:rPr spc="-187"/>
              <a:t>l</a:t>
            </a:r>
            <a:r>
              <a:rPr spc="-62"/>
              <a:t>y </a:t>
            </a:r>
            <a:r>
              <a:rPr spc="-616"/>
              <a:t> </a:t>
            </a:r>
            <a:r>
              <a:rPr spc="4"/>
              <a:t>e-commerce skincare website. </a:t>
            </a: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DEADA"/>
        </a:solidFill>
        <a:effectLst/>
      </p:bgPr>
    </p:bg>
    <p:spTree>
      <p:nvGrpSpPr>
        <p:cNvPr id="1" name=""/>
        <p:cNvGrpSpPr/>
        <p:nvPr/>
      </p:nvGrpSpPr>
      <p:grpSpPr>
        <a:xfrm>
          <a:off x="0" y="0"/>
          <a:ext cx="0" cy="0"/>
          <a:chOff x="0" y="0"/>
          <a:chExt cx="0" cy="0"/>
        </a:xfrm>
      </p:grpSpPr>
      <p:sp>
        <p:nvSpPr>
          <p:cNvPr id="67" name="Title 1"/>
          <p:cNvSpPr txBox="1">
            <a:spLocks noGrp="1"/>
          </p:cNvSpPr>
          <p:nvPr>
            <p:ph type="title"/>
          </p:nvPr>
        </p:nvSpPr>
        <p:spPr>
          <a:prstGeom prst="rect">
            <a:avLst/>
          </a:prstGeom>
        </p:spPr>
        <p:txBody>
          <a:bodyPr/>
          <a:lstStyle>
            <a:lvl1pPr>
              <a:defRPr b="1"/>
            </a:lvl1pPr>
          </a:lstStyle>
          <a:p>
            <a:r>
              <a:rPr lang="en-IN" dirty="0"/>
              <a:t>MARKET COMPETITOR</a:t>
            </a:r>
          </a:p>
        </p:txBody>
      </p:sp>
      <p:sp>
        <p:nvSpPr>
          <p:cNvPr id="68" name="Date Placeholder 3"/>
          <p:cNvSpPr txBox="1"/>
          <p:nvPr/>
        </p:nvSpPr>
        <p:spPr>
          <a:xfrm>
            <a:off x="502925" y="6414780"/>
            <a:ext cx="2042150" cy="2482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699" tIns="45699" rIns="45699" bIns="45699" anchor="ctr">
            <a:spAutoFit/>
          </a:bodyPr>
          <a:lstStyle>
            <a:lvl1pPr>
              <a:defRPr sz="1200">
                <a:solidFill>
                  <a:srgbClr val="898989"/>
                </a:solidFill>
                <a:latin typeface="Calibri"/>
                <a:ea typeface="Calibri"/>
                <a:cs typeface="Calibri"/>
                <a:sym typeface="Calibri"/>
              </a:defRPr>
            </a:lvl1pPr>
          </a:lstStyle>
          <a:p>
            <a:r>
              <a:t>22CS016</a:t>
            </a:r>
          </a:p>
        </p:txBody>
      </p:sp>
      <p:sp>
        <p:nvSpPr>
          <p:cNvPr id="69" name="Slide Number Placeholder 4"/>
          <p:cNvSpPr txBox="1">
            <a:spLocks noGrp="1"/>
          </p:cNvSpPr>
          <p:nvPr>
            <p:ph type="sldNum" sz="quarter" idx="2"/>
          </p:nvPr>
        </p:nvSpPr>
        <p:spPr>
          <a:xfrm>
            <a:off x="8505458" y="6414780"/>
            <a:ext cx="181343" cy="24826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5</a:t>
            </a:fld>
            <a:endParaRPr/>
          </a:p>
        </p:txBody>
      </p:sp>
      <p:sp>
        <p:nvSpPr>
          <p:cNvPr id="70" name="Rectangle 1"/>
          <p:cNvSpPr txBox="1">
            <a:spLocks noGrp="1"/>
          </p:cNvSpPr>
          <p:nvPr>
            <p:ph type="body" idx="1"/>
          </p:nvPr>
        </p:nvSpPr>
        <p:spPr>
          <a:xfrm>
            <a:off x="609600" y="1878674"/>
            <a:ext cx="8229600" cy="5262981"/>
          </a:xfrm>
          <a:prstGeom prst="rect">
            <a:avLst/>
          </a:prstGeom>
        </p:spPr>
        <p:txBody>
          <a:bodyPr lIns="45719" tIns="45719" rIns="45719" bIns="45719" anchor="ctr">
            <a:normAutofit/>
          </a:bodyPr>
          <a:lstStyle/>
          <a:p>
            <a:pPr marL="285750" indent="-285750">
              <a:spcBef>
                <a:spcPts val="0"/>
              </a:spcBef>
              <a:buClrTx/>
              <a:buSzPct val="100000"/>
              <a:defRPr sz="1600">
                <a:latin typeface="+mn-lt"/>
                <a:ea typeface="+mn-ea"/>
                <a:cs typeface="+mn-cs"/>
                <a:sym typeface="Arial"/>
              </a:defRPr>
            </a:pPr>
            <a:endParaRPr lang="en-US" b="1" dirty="0"/>
          </a:p>
          <a:p>
            <a:pPr marL="285750" indent="-285750">
              <a:spcBef>
                <a:spcPts val="0"/>
              </a:spcBef>
              <a:buClrTx/>
              <a:buSzPct val="100000"/>
              <a:defRPr sz="1600">
                <a:latin typeface="+mn-lt"/>
                <a:ea typeface="+mn-ea"/>
                <a:cs typeface="+mn-cs"/>
                <a:sym typeface="Arial"/>
              </a:defRPr>
            </a:pPr>
            <a:endParaRPr lang="en-US" b="1" dirty="0"/>
          </a:p>
          <a:p>
            <a:pPr marL="285750" indent="-285750">
              <a:spcBef>
                <a:spcPts val="0"/>
              </a:spcBef>
              <a:buClrTx/>
              <a:buSzPct val="100000"/>
              <a:defRPr sz="1600">
                <a:latin typeface="+mn-lt"/>
                <a:ea typeface="+mn-ea"/>
                <a:cs typeface="+mn-cs"/>
                <a:sym typeface="Arial"/>
              </a:defRPr>
            </a:pPr>
            <a:endParaRPr lang="en-US" b="1" dirty="0"/>
          </a:p>
          <a:p>
            <a:pPr marL="285750" indent="-285750">
              <a:spcBef>
                <a:spcPts val="0"/>
              </a:spcBef>
              <a:buClrTx/>
              <a:buSzPct val="100000"/>
              <a:defRPr sz="1600">
                <a:latin typeface="+mn-lt"/>
                <a:ea typeface="+mn-ea"/>
                <a:cs typeface="+mn-cs"/>
                <a:sym typeface="Arial"/>
              </a:defRPr>
            </a:pPr>
            <a:endParaRPr lang="en-US" b="1" dirty="0"/>
          </a:p>
          <a:p>
            <a:pPr marL="285750" indent="-285750">
              <a:spcBef>
                <a:spcPts val="0"/>
              </a:spcBef>
              <a:buClrTx/>
              <a:buSzPct val="100000"/>
              <a:defRPr sz="1600">
                <a:latin typeface="+mn-lt"/>
                <a:ea typeface="+mn-ea"/>
                <a:cs typeface="+mn-cs"/>
                <a:sym typeface="Arial"/>
              </a:defRPr>
            </a:pPr>
            <a:endParaRPr lang="en-US" b="1" dirty="0"/>
          </a:p>
          <a:p>
            <a:pPr marL="285750" indent="-285750">
              <a:spcBef>
                <a:spcPts val="0"/>
              </a:spcBef>
              <a:buClrTx/>
              <a:buSzPct val="100000"/>
              <a:defRPr sz="1600">
                <a:latin typeface="+mn-lt"/>
                <a:ea typeface="+mn-ea"/>
                <a:cs typeface="+mn-cs"/>
                <a:sym typeface="Arial"/>
              </a:defRPr>
            </a:pPr>
            <a:endParaRPr lang="en-US" b="1" dirty="0"/>
          </a:p>
          <a:p>
            <a:pPr marL="0" indent="0">
              <a:spcBef>
                <a:spcPts val="0"/>
              </a:spcBef>
              <a:buClrTx/>
              <a:buSzPct val="100000"/>
              <a:buNone/>
              <a:defRPr sz="1600">
                <a:latin typeface="+mn-lt"/>
                <a:ea typeface="+mn-ea"/>
                <a:cs typeface="+mn-cs"/>
                <a:sym typeface="Arial"/>
              </a:defRPr>
            </a:pPr>
            <a:endParaRPr lang="en-US" b="1" dirty="0"/>
          </a:p>
          <a:p>
            <a:pPr marL="285750" indent="-285750">
              <a:spcBef>
                <a:spcPts val="0"/>
              </a:spcBef>
              <a:buClrTx/>
              <a:buSzPct val="100000"/>
              <a:defRPr sz="1600">
                <a:latin typeface="+mn-lt"/>
                <a:ea typeface="+mn-ea"/>
                <a:cs typeface="+mn-cs"/>
                <a:sym typeface="Arial"/>
              </a:defRPr>
            </a:pPr>
            <a:r>
              <a:rPr lang="en-US" b="1" dirty="0"/>
              <a:t>We are an e-commerce website based only on skincare unlike our competitors which also include clothing, beauty, etc.</a:t>
            </a:r>
          </a:p>
          <a:p>
            <a:pPr marL="285750" indent="-285750">
              <a:spcBef>
                <a:spcPts val="0"/>
              </a:spcBef>
              <a:buClrTx/>
              <a:buSzPct val="100000"/>
              <a:defRPr sz="1600">
                <a:latin typeface="+mn-lt"/>
                <a:ea typeface="+mn-ea"/>
                <a:cs typeface="+mn-cs"/>
                <a:sym typeface="Arial"/>
              </a:defRPr>
            </a:pPr>
            <a:r>
              <a:rPr lang="en-US" b="1" dirty="0"/>
              <a:t>We also have a quiz based on which user can get a personalized skincare routine catering to every individual needs.</a:t>
            </a:r>
          </a:p>
        </p:txBody>
      </p:sp>
      <p:sp>
        <p:nvSpPr>
          <p:cNvPr id="2" name="AutoShape 2">
            <a:extLst>
              <a:ext uri="{FF2B5EF4-FFF2-40B4-BE49-F238E27FC236}">
                <a16:creationId xmlns:a16="http://schemas.microsoft.com/office/drawing/2014/main" id="{0E9A02F1-8BD7-A23F-A119-99640F86DFB0}"/>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5" name="Picture 4">
            <a:extLst>
              <a:ext uri="{FF2B5EF4-FFF2-40B4-BE49-F238E27FC236}">
                <a16:creationId xmlns:a16="http://schemas.microsoft.com/office/drawing/2014/main" id="{2D590C78-68E5-995B-7399-669639E02449}"/>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502925" y="1262733"/>
            <a:ext cx="2557615" cy="1404122"/>
          </a:xfrm>
          <a:prstGeom prst="rect">
            <a:avLst/>
          </a:prstGeom>
        </p:spPr>
      </p:pic>
      <p:pic>
        <p:nvPicPr>
          <p:cNvPr id="8" name="Picture 7">
            <a:extLst>
              <a:ext uri="{FF2B5EF4-FFF2-40B4-BE49-F238E27FC236}">
                <a16:creationId xmlns:a16="http://schemas.microsoft.com/office/drawing/2014/main" id="{FF14DC67-74F1-CF75-90EE-3E17D94AE5CB}"/>
              </a:ext>
            </a:extLst>
          </p:cNvPr>
          <p:cNvPicPr>
            <a:picLocks noChangeAspect="1"/>
          </p:cNvPicPr>
          <p:nvPr/>
        </p:nvPicPr>
        <p:blipFill>
          <a:blip r:embed="rId4" cstate="print">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3234507" y="1789925"/>
            <a:ext cx="2370185" cy="671568"/>
          </a:xfrm>
          <a:prstGeom prst="rect">
            <a:avLst/>
          </a:prstGeom>
        </p:spPr>
      </p:pic>
      <p:pic>
        <p:nvPicPr>
          <p:cNvPr id="1030" name="Picture 6">
            <a:extLst>
              <a:ext uri="{FF2B5EF4-FFF2-40B4-BE49-F238E27FC236}">
                <a16:creationId xmlns:a16="http://schemas.microsoft.com/office/drawing/2014/main" id="{6266EF62-70A5-586E-59FF-FA618978DC21}"/>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944829" y="1424275"/>
            <a:ext cx="2378179" cy="108103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DF6E0F6D-28F1-80E7-C17E-C417CC151466}"/>
              </a:ext>
            </a:extLst>
          </p:cNvPr>
          <p:cNvPicPr>
            <a:picLocks noChangeAspect="1"/>
          </p:cNvPicPr>
          <p:nvPr/>
        </p:nvPicPr>
        <p:blipFill>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1607824" y="2827862"/>
            <a:ext cx="2905432" cy="1452716"/>
          </a:xfrm>
          <a:prstGeom prst="rect">
            <a:avLst/>
          </a:prstGeom>
        </p:spPr>
      </p:pic>
      <p:pic>
        <p:nvPicPr>
          <p:cNvPr id="14" name="Picture 13">
            <a:extLst>
              <a:ext uri="{FF2B5EF4-FFF2-40B4-BE49-F238E27FC236}">
                <a16:creationId xmlns:a16="http://schemas.microsoft.com/office/drawing/2014/main" id="{5EBC5D48-3019-A551-D575-DD00D21BDC2A}"/>
              </a:ext>
            </a:extLst>
          </p:cNvPr>
          <p:cNvPicPr>
            <a:picLocks noChangeAspect="1"/>
          </p:cNvPicPr>
          <p:nvPr/>
        </p:nvPicPr>
        <p:blipFill>
          <a:blip r:embed="rId9" cstate="print">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5066322" y="2890776"/>
            <a:ext cx="2905430" cy="1222381"/>
          </a:xfrm>
          <a:prstGeom prst="rect">
            <a:avLst/>
          </a:prstGeom>
        </p:spPr>
      </p:pic>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Title 1"/>
          <p:cNvSpPr txBox="1">
            <a:spLocks noGrp="1"/>
          </p:cNvSpPr>
          <p:nvPr>
            <p:ph type="title"/>
          </p:nvPr>
        </p:nvSpPr>
        <p:spPr>
          <a:prstGeom prst="rect">
            <a:avLst/>
          </a:prstGeom>
        </p:spPr>
        <p:txBody>
          <a:bodyPr/>
          <a:lstStyle>
            <a:lvl1pPr>
              <a:defRPr b="1"/>
            </a:lvl1pPr>
          </a:lstStyle>
          <a:p>
            <a:r>
              <a:t>TECHNIQUES</a:t>
            </a:r>
          </a:p>
        </p:txBody>
      </p:sp>
      <p:sp>
        <p:nvSpPr>
          <p:cNvPr id="73" name="Date Placeholder 3"/>
          <p:cNvSpPr txBox="1"/>
          <p:nvPr/>
        </p:nvSpPr>
        <p:spPr>
          <a:xfrm>
            <a:off x="502925" y="6414780"/>
            <a:ext cx="2042150" cy="2482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699" tIns="45699" rIns="45699" bIns="45699" anchor="ctr">
            <a:spAutoFit/>
          </a:bodyPr>
          <a:lstStyle>
            <a:lvl1pPr>
              <a:defRPr sz="1200">
                <a:solidFill>
                  <a:srgbClr val="898989"/>
                </a:solidFill>
                <a:latin typeface="Calibri"/>
                <a:ea typeface="Calibri"/>
                <a:cs typeface="Calibri"/>
                <a:sym typeface="Calibri"/>
              </a:defRPr>
            </a:lvl1pPr>
          </a:lstStyle>
          <a:p>
            <a:r>
              <a:t>22CS016</a:t>
            </a:r>
          </a:p>
        </p:txBody>
      </p:sp>
      <p:sp>
        <p:nvSpPr>
          <p:cNvPr id="74" name="Slide Number Placeholder 4"/>
          <p:cNvSpPr txBox="1">
            <a:spLocks noGrp="1"/>
          </p:cNvSpPr>
          <p:nvPr>
            <p:ph type="sldNum" sz="quarter" idx="2"/>
          </p:nvPr>
        </p:nvSpPr>
        <p:spPr>
          <a:xfrm>
            <a:off x="8505458" y="6414780"/>
            <a:ext cx="181343" cy="24826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6</a:t>
            </a:fld>
            <a:endParaRPr/>
          </a:p>
        </p:txBody>
      </p:sp>
      <p:grpSp>
        <p:nvGrpSpPr>
          <p:cNvPr id="77" name="Oval 5"/>
          <p:cNvGrpSpPr/>
          <p:nvPr/>
        </p:nvGrpSpPr>
        <p:grpSpPr>
          <a:xfrm>
            <a:off x="2648990" y="3239596"/>
            <a:ext cx="2576947" cy="2144685"/>
            <a:chOff x="0" y="0"/>
            <a:chExt cx="2576946" cy="2144684"/>
          </a:xfrm>
        </p:grpSpPr>
        <p:sp>
          <p:nvSpPr>
            <p:cNvPr id="75" name="Oval"/>
            <p:cNvSpPr/>
            <p:nvPr/>
          </p:nvSpPr>
          <p:spPr>
            <a:xfrm>
              <a:off x="-1" y="-1"/>
              <a:ext cx="2576948" cy="2144686"/>
            </a:xfrm>
            <a:prstGeom prst="ellipse">
              <a:avLst/>
            </a:prstGeom>
            <a:solidFill>
              <a:srgbClr val="984807"/>
            </a:solidFill>
            <a:ln w="25400" cap="flat">
              <a:solidFill>
                <a:srgbClr val="F2F2F2"/>
              </a:solidFill>
              <a:prstDash val="solid"/>
              <a:round/>
            </a:ln>
            <a:effectLst/>
          </p:spPr>
          <p:txBody>
            <a:bodyPr wrap="square" lIns="45719" tIns="45719" rIns="45719" bIns="45719" numCol="1" anchor="ctr">
              <a:noAutofit/>
            </a:bodyPr>
            <a:lstStyle/>
            <a:p>
              <a:pPr algn="ctr">
                <a:defRPr sz="2400" b="1">
                  <a:solidFill>
                    <a:srgbClr val="FFFFFF"/>
                  </a:solidFill>
                </a:defRPr>
              </a:pPr>
              <a:endParaRPr/>
            </a:p>
          </p:txBody>
        </p:sp>
        <p:sp>
          <p:nvSpPr>
            <p:cNvPr id="76" name="React"/>
            <p:cNvSpPr txBox="1"/>
            <p:nvPr/>
          </p:nvSpPr>
          <p:spPr>
            <a:xfrm>
              <a:off x="435804" y="853807"/>
              <a:ext cx="1705338" cy="43707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2400" b="1">
                  <a:solidFill>
                    <a:srgbClr val="FFFFFF"/>
                  </a:solidFill>
                </a:defRPr>
              </a:lvl1pPr>
            </a:lstStyle>
            <a:p>
              <a:r>
                <a:t>React</a:t>
              </a:r>
            </a:p>
          </p:txBody>
        </p:sp>
      </p:grpSp>
      <p:grpSp>
        <p:nvGrpSpPr>
          <p:cNvPr id="80" name="Oval 6"/>
          <p:cNvGrpSpPr/>
          <p:nvPr/>
        </p:nvGrpSpPr>
        <p:grpSpPr>
          <a:xfrm>
            <a:off x="3677689" y="2096827"/>
            <a:ext cx="1983279" cy="1500449"/>
            <a:chOff x="0" y="0"/>
            <a:chExt cx="1983277" cy="1500448"/>
          </a:xfrm>
        </p:grpSpPr>
        <p:sp>
          <p:nvSpPr>
            <p:cNvPr id="78" name="Oval"/>
            <p:cNvSpPr/>
            <p:nvPr/>
          </p:nvSpPr>
          <p:spPr>
            <a:xfrm>
              <a:off x="0" y="-1"/>
              <a:ext cx="1983278" cy="1500450"/>
            </a:xfrm>
            <a:prstGeom prst="ellipse">
              <a:avLst/>
            </a:prstGeom>
            <a:solidFill>
              <a:srgbClr val="FAC090"/>
            </a:solidFill>
            <a:ln w="25400" cap="flat">
              <a:solidFill>
                <a:srgbClr val="F2F2F2"/>
              </a:solidFill>
              <a:prstDash val="solid"/>
              <a:round/>
            </a:ln>
            <a:effectLst/>
          </p:spPr>
          <p:txBody>
            <a:bodyPr wrap="square" lIns="45719" tIns="45719" rIns="45719" bIns="45719" numCol="1" anchor="ctr">
              <a:noAutofit/>
            </a:bodyPr>
            <a:lstStyle/>
            <a:p>
              <a:pPr algn="ctr">
                <a:defRPr>
                  <a:solidFill>
                    <a:srgbClr val="FFFFFF"/>
                  </a:solidFill>
                </a:defRPr>
              </a:pPr>
              <a:endParaRPr/>
            </a:p>
          </p:txBody>
        </p:sp>
        <p:sp>
          <p:nvSpPr>
            <p:cNvPr id="79" name="CSS"/>
            <p:cNvSpPr txBox="1"/>
            <p:nvPr/>
          </p:nvSpPr>
          <p:spPr>
            <a:xfrm>
              <a:off x="348864" y="507120"/>
              <a:ext cx="1285550" cy="48620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2800" b="1">
                  <a:solidFill>
                    <a:srgbClr val="FFFFFF"/>
                  </a:solidFill>
                </a:defRPr>
              </a:lvl1pPr>
            </a:lstStyle>
            <a:p>
              <a:r>
                <a:t>CSS</a:t>
              </a:r>
            </a:p>
          </p:txBody>
        </p:sp>
      </p:grpSp>
      <p:grpSp>
        <p:nvGrpSpPr>
          <p:cNvPr id="83" name="Oval 9"/>
          <p:cNvGrpSpPr/>
          <p:nvPr/>
        </p:nvGrpSpPr>
        <p:grpSpPr>
          <a:xfrm>
            <a:off x="6331527" y="3641549"/>
            <a:ext cx="2576947" cy="1839481"/>
            <a:chOff x="0" y="0"/>
            <a:chExt cx="2576946" cy="1839479"/>
          </a:xfrm>
        </p:grpSpPr>
        <p:sp>
          <p:nvSpPr>
            <p:cNvPr id="81" name="Oval"/>
            <p:cNvSpPr/>
            <p:nvPr/>
          </p:nvSpPr>
          <p:spPr>
            <a:xfrm>
              <a:off x="-1" y="0"/>
              <a:ext cx="2576948" cy="1839480"/>
            </a:xfrm>
            <a:prstGeom prst="ellipse">
              <a:avLst/>
            </a:prstGeom>
            <a:solidFill>
              <a:srgbClr val="E46C0A"/>
            </a:solidFill>
            <a:ln w="25400" cap="flat">
              <a:solidFill>
                <a:srgbClr val="F2F2F2"/>
              </a:solidFill>
              <a:prstDash val="solid"/>
              <a:round/>
            </a:ln>
            <a:effectLst/>
          </p:spPr>
          <p:txBody>
            <a:bodyPr wrap="square" lIns="45719" tIns="45719" rIns="45719" bIns="45719" numCol="1" anchor="ctr">
              <a:noAutofit/>
            </a:bodyPr>
            <a:lstStyle/>
            <a:p>
              <a:pPr algn="ctr">
                <a:defRPr>
                  <a:solidFill>
                    <a:srgbClr val="FFFFFF"/>
                  </a:solidFill>
                </a:defRPr>
              </a:pPr>
              <a:endParaRPr/>
            </a:p>
          </p:txBody>
        </p:sp>
        <p:sp>
          <p:nvSpPr>
            <p:cNvPr id="82" name="JAVASCRIPT"/>
            <p:cNvSpPr txBox="1"/>
            <p:nvPr/>
          </p:nvSpPr>
          <p:spPr>
            <a:xfrm>
              <a:off x="435804" y="732124"/>
              <a:ext cx="1705337" cy="37523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2000" b="1">
                  <a:solidFill>
                    <a:srgbClr val="FFFFFF"/>
                  </a:solidFill>
                </a:defRPr>
              </a:lvl1pPr>
            </a:lstStyle>
            <a:p>
              <a:r>
                <a:t>JAVASCRIPT</a:t>
              </a:r>
            </a:p>
          </p:txBody>
        </p:sp>
      </p:grpSp>
      <p:grpSp>
        <p:nvGrpSpPr>
          <p:cNvPr id="86" name="Oval 10"/>
          <p:cNvGrpSpPr/>
          <p:nvPr/>
        </p:nvGrpSpPr>
        <p:grpSpPr>
          <a:xfrm>
            <a:off x="4082243" y="4561290"/>
            <a:ext cx="3225339" cy="1645981"/>
            <a:chOff x="0" y="0"/>
            <a:chExt cx="3225338" cy="1645979"/>
          </a:xfrm>
        </p:grpSpPr>
        <p:sp>
          <p:nvSpPr>
            <p:cNvPr id="84" name="Oval"/>
            <p:cNvSpPr/>
            <p:nvPr/>
          </p:nvSpPr>
          <p:spPr>
            <a:xfrm>
              <a:off x="-1" y="0"/>
              <a:ext cx="3225340" cy="1645980"/>
            </a:xfrm>
            <a:prstGeom prst="ellipse">
              <a:avLst/>
            </a:prstGeom>
            <a:solidFill>
              <a:schemeClr val="accent6"/>
            </a:solidFill>
            <a:ln w="25400" cap="flat">
              <a:solidFill>
                <a:srgbClr val="F2F2F2"/>
              </a:solidFill>
              <a:prstDash val="solid"/>
              <a:round/>
            </a:ln>
            <a:effectLst/>
          </p:spPr>
          <p:txBody>
            <a:bodyPr wrap="square" lIns="45719" tIns="45719" rIns="45719" bIns="45719" numCol="1" anchor="ctr">
              <a:noAutofit/>
            </a:bodyPr>
            <a:lstStyle/>
            <a:p>
              <a:pPr algn="ctr">
                <a:defRPr sz="2800" b="1">
                  <a:solidFill>
                    <a:srgbClr val="FFFFFF"/>
                  </a:solidFill>
                </a:defRPr>
              </a:pPr>
              <a:endParaRPr/>
            </a:p>
          </p:txBody>
        </p:sp>
        <p:sp>
          <p:nvSpPr>
            <p:cNvPr id="85" name="NodeJS"/>
            <p:cNvSpPr txBox="1"/>
            <p:nvPr/>
          </p:nvSpPr>
          <p:spPr>
            <a:xfrm>
              <a:off x="530759" y="579886"/>
              <a:ext cx="2163820" cy="48620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2800" b="1">
                  <a:solidFill>
                    <a:srgbClr val="FFFFFF"/>
                  </a:solidFill>
                </a:defRPr>
              </a:lvl1pPr>
            </a:lstStyle>
            <a:p>
              <a:r>
                <a:t>NodeJS</a:t>
              </a:r>
            </a:p>
          </p:txBody>
        </p:sp>
      </p:grpSp>
      <p:pic>
        <p:nvPicPr>
          <p:cNvPr id="87" name="Graphic 15" descr="Graphic 15"/>
          <p:cNvPicPr>
            <a:picLocks noChangeAspect="1"/>
          </p:cNvPicPr>
          <p:nvPr/>
        </p:nvPicPr>
        <p:blipFill>
          <a:blip r:embed="rId2"/>
          <a:stretch>
            <a:fillRect/>
          </a:stretch>
        </p:blipFill>
        <p:spPr>
          <a:xfrm>
            <a:off x="7415314" y="1020125"/>
            <a:ext cx="1271486" cy="1760517"/>
          </a:xfrm>
          <a:prstGeom prst="rect">
            <a:avLst/>
          </a:prstGeom>
          <a:ln w="12700">
            <a:miter lim="400000"/>
          </a:ln>
        </p:spPr>
      </p:pic>
      <p:pic>
        <p:nvPicPr>
          <p:cNvPr id="88" name="Picture 18" descr="Picture 18"/>
          <p:cNvPicPr>
            <a:picLocks noChangeAspect="1"/>
          </p:cNvPicPr>
          <p:nvPr/>
        </p:nvPicPr>
        <p:blipFill>
          <a:blip r:embed="rId3"/>
          <a:stretch>
            <a:fillRect/>
          </a:stretch>
        </p:blipFill>
        <p:spPr>
          <a:xfrm>
            <a:off x="5564873" y="1003178"/>
            <a:ext cx="1999988" cy="1999989"/>
          </a:xfrm>
          <a:prstGeom prst="rect">
            <a:avLst/>
          </a:prstGeom>
          <a:ln w="12700">
            <a:miter lim="400000"/>
          </a:ln>
        </p:spPr>
      </p:pic>
      <p:sp>
        <p:nvSpPr>
          <p:cNvPr id="89" name="Oval 20"/>
          <p:cNvSpPr/>
          <p:nvPr/>
        </p:nvSpPr>
        <p:spPr>
          <a:xfrm>
            <a:off x="3162649" y="1900384"/>
            <a:ext cx="343949" cy="331089"/>
          </a:xfrm>
          <a:prstGeom prst="ellipse">
            <a:avLst/>
          </a:prstGeom>
          <a:solidFill>
            <a:srgbClr val="FAC090"/>
          </a:solidFill>
          <a:ln w="12700">
            <a:miter lim="400000"/>
          </a:ln>
        </p:spPr>
        <p:txBody>
          <a:bodyPr lIns="45719" rIns="45719" anchor="ctr"/>
          <a:lstStyle/>
          <a:p>
            <a:pPr algn="ctr">
              <a:defRPr>
                <a:solidFill>
                  <a:srgbClr val="FFFFFF"/>
                </a:solidFill>
              </a:defRPr>
            </a:pPr>
            <a:endParaRPr/>
          </a:p>
        </p:txBody>
      </p:sp>
      <p:sp>
        <p:nvSpPr>
          <p:cNvPr id="90" name="Oval 21"/>
          <p:cNvSpPr/>
          <p:nvPr/>
        </p:nvSpPr>
        <p:spPr>
          <a:xfrm>
            <a:off x="6345718" y="3335628"/>
            <a:ext cx="343949" cy="331089"/>
          </a:xfrm>
          <a:prstGeom prst="ellipse">
            <a:avLst/>
          </a:prstGeom>
          <a:solidFill>
            <a:srgbClr val="FAC090"/>
          </a:solidFill>
          <a:ln w="12700">
            <a:miter lim="400000"/>
          </a:ln>
        </p:spPr>
        <p:txBody>
          <a:bodyPr lIns="45719" rIns="45719" anchor="ctr"/>
          <a:lstStyle/>
          <a:p>
            <a:pPr algn="ctr">
              <a:defRPr>
                <a:solidFill>
                  <a:srgbClr val="FFFFFF"/>
                </a:solidFill>
              </a:defRPr>
            </a:pPr>
            <a:endParaRPr/>
          </a:p>
        </p:txBody>
      </p:sp>
      <p:sp>
        <p:nvSpPr>
          <p:cNvPr id="91" name="Oval 22"/>
          <p:cNvSpPr/>
          <p:nvPr/>
        </p:nvSpPr>
        <p:spPr>
          <a:xfrm>
            <a:off x="3152421" y="2847050"/>
            <a:ext cx="343949" cy="331089"/>
          </a:xfrm>
          <a:prstGeom prst="ellipse">
            <a:avLst/>
          </a:prstGeom>
          <a:solidFill>
            <a:srgbClr val="FAC090"/>
          </a:solidFill>
          <a:ln w="12700">
            <a:miter lim="400000"/>
          </a:ln>
        </p:spPr>
        <p:txBody>
          <a:bodyPr lIns="45719" rIns="45719" anchor="ctr"/>
          <a:lstStyle/>
          <a:p>
            <a:pPr algn="ctr">
              <a:defRPr>
                <a:solidFill>
                  <a:srgbClr val="FFFFFF"/>
                </a:solidFill>
              </a:defRPr>
            </a:pPr>
            <a:endParaRPr/>
          </a:p>
        </p:txBody>
      </p:sp>
      <p:sp>
        <p:nvSpPr>
          <p:cNvPr id="92" name="Oval 23"/>
          <p:cNvSpPr/>
          <p:nvPr/>
        </p:nvSpPr>
        <p:spPr>
          <a:xfrm>
            <a:off x="5434782" y="4081121"/>
            <a:ext cx="343949" cy="331089"/>
          </a:xfrm>
          <a:prstGeom prst="ellipse">
            <a:avLst/>
          </a:prstGeom>
          <a:solidFill>
            <a:srgbClr val="FAC090"/>
          </a:solidFill>
          <a:ln w="12700">
            <a:miter lim="400000"/>
          </a:ln>
        </p:spPr>
        <p:txBody>
          <a:bodyPr lIns="45719" rIns="45719" anchor="ctr"/>
          <a:lstStyle/>
          <a:p>
            <a:pPr algn="ctr">
              <a:defRPr>
                <a:solidFill>
                  <a:srgbClr val="FFFFFF"/>
                </a:solidFill>
              </a:defRPr>
            </a:pPr>
            <a:endParaRPr/>
          </a:p>
        </p:txBody>
      </p:sp>
      <p:pic>
        <p:nvPicPr>
          <p:cNvPr id="93" name="Picture 7" descr="Picture 7"/>
          <p:cNvPicPr>
            <a:picLocks noChangeAspect="1"/>
          </p:cNvPicPr>
          <p:nvPr/>
        </p:nvPicPr>
        <p:blipFill>
          <a:blip r:embed="rId4"/>
          <a:stretch>
            <a:fillRect/>
          </a:stretch>
        </p:blipFill>
        <p:spPr>
          <a:xfrm>
            <a:off x="231325" y="1007185"/>
            <a:ext cx="2752625" cy="2654065"/>
          </a:xfrm>
          <a:prstGeom prst="rect">
            <a:avLst/>
          </a:prstGeom>
          <a:ln w="12700">
            <a:miter lim="400000"/>
          </a:ln>
        </p:spPr>
      </p:pic>
      <p:pic>
        <p:nvPicPr>
          <p:cNvPr id="94" name="Picture 17" descr="Picture 17"/>
          <p:cNvPicPr>
            <a:picLocks noChangeAspect="1"/>
          </p:cNvPicPr>
          <p:nvPr/>
        </p:nvPicPr>
        <p:blipFill>
          <a:blip r:embed="rId5"/>
          <a:stretch>
            <a:fillRect/>
          </a:stretch>
        </p:blipFill>
        <p:spPr>
          <a:xfrm>
            <a:off x="765068" y="4246664"/>
            <a:ext cx="1448891" cy="1712326"/>
          </a:xfrm>
          <a:prstGeom prst="rect">
            <a:avLst/>
          </a:prstGeom>
          <a:ln w="12700">
            <a:miter lim="400000"/>
          </a:ln>
        </p:spPr>
      </p:pic>
      <p:grpSp>
        <p:nvGrpSpPr>
          <p:cNvPr id="3" name="Oval 10">
            <a:extLst>
              <a:ext uri="{FF2B5EF4-FFF2-40B4-BE49-F238E27FC236}">
                <a16:creationId xmlns:a16="http://schemas.microsoft.com/office/drawing/2014/main" id="{8113C5DE-76B9-47E8-EBE6-D408D7794F58}"/>
              </a:ext>
            </a:extLst>
          </p:cNvPr>
          <p:cNvGrpSpPr/>
          <p:nvPr/>
        </p:nvGrpSpPr>
        <p:grpSpPr>
          <a:xfrm>
            <a:off x="1706876" y="5359924"/>
            <a:ext cx="3225341" cy="939525"/>
            <a:chOff x="-1" y="0"/>
            <a:chExt cx="3225340" cy="1645980"/>
          </a:xfrm>
          <a:solidFill>
            <a:schemeClr val="accent6">
              <a:lumMod val="75000"/>
            </a:schemeClr>
          </a:solidFill>
        </p:grpSpPr>
        <p:sp>
          <p:nvSpPr>
            <p:cNvPr id="4" name="Oval">
              <a:extLst>
                <a:ext uri="{FF2B5EF4-FFF2-40B4-BE49-F238E27FC236}">
                  <a16:creationId xmlns:a16="http://schemas.microsoft.com/office/drawing/2014/main" id="{8C711CB9-E1BC-C4FC-3254-40748B8CC210}"/>
                </a:ext>
              </a:extLst>
            </p:cNvPr>
            <p:cNvSpPr/>
            <p:nvPr/>
          </p:nvSpPr>
          <p:spPr>
            <a:xfrm>
              <a:off x="-1" y="0"/>
              <a:ext cx="3225340" cy="1645980"/>
            </a:xfrm>
            <a:prstGeom prst="ellipse">
              <a:avLst/>
            </a:prstGeom>
            <a:grpFill/>
            <a:ln w="25400" cap="flat">
              <a:solidFill>
                <a:srgbClr val="F2F2F2"/>
              </a:solidFill>
              <a:prstDash val="solid"/>
              <a:round/>
            </a:ln>
            <a:effectLst/>
          </p:spPr>
          <p:txBody>
            <a:bodyPr wrap="square" lIns="45719" tIns="45719" rIns="45719" bIns="45719" numCol="1" anchor="ctr">
              <a:noAutofit/>
            </a:bodyPr>
            <a:lstStyle/>
            <a:p>
              <a:pPr algn="ctr">
                <a:defRPr sz="2800" b="1">
                  <a:solidFill>
                    <a:srgbClr val="FFFFFF"/>
                  </a:solidFill>
                </a:defRPr>
              </a:pPr>
              <a:endParaRPr/>
            </a:p>
          </p:txBody>
        </p:sp>
        <p:sp>
          <p:nvSpPr>
            <p:cNvPr id="5" name="NodeJS">
              <a:extLst>
                <a:ext uri="{FF2B5EF4-FFF2-40B4-BE49-F238E27FC236}">
                  <a16:creationId xmlns:a16="http://schemas.microsoft.com/office/drawing/2014/main" id="{8A754F72-4C8F-6757-5A25-E9CA0F1F30E4}"/>
                </a:ext>
              </a:extLst>
            </p:cNvPr>
            <p:cNvSpPr txBox="1"/>
            <p:nvPr/>
          </p:nvSpPr>
          <p:spPr>
            <a:xfrm>
              <a:off x="496639" y="375955"/>
              <a:ext cx="2232058" cy="916640"/>
            </a:xfrm>
            <a:prstGeom prst="rect">
              <a:avLst/>
            </a:prstGeom>
            <a:grp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2800" b="1">
                  <a:solidFill>
                    <a:srgbClr val="FFFFFF"/>
                  </a:solidFill>
                </a:defRPr>
              </a:lvl1pPr>
            </a:lstStyle>
            <a:p>
              <a:r>
                <a:rPr lang="en-IN" dirty="0" err="1"/>
                <a:t>ExpressJS</a:t>
              </a:r>
              <a:endParaRPr dirty="0"/>
            </a:p>
          </p:txBody>
        </p:sp>
      </p:grpSp>
      <p:grpSp>
        <p:nvGrpSpPr>
          <p:cNvPr id="6" name="Oval 5">
            <a:extLst>
              <a:ext uri="{FF2B5EF4-FFF2-40B4-BE49-F238E27FC236}">
                <a16:creationId xmlns:a16="http://schemas.microsoft.com/office/drawing/2014/main" id="{62AB4C45-8450-81A5-83A0-626EC1198984}"/>
              </a:ext>
            </a:extLst>
          </p:cNvPr>
          <p:cNvGrpSpPr/>
          <p:nvPr/>
        </p:nvGrpSpPr>
        <p:grpSpPr>
          <a:xfrm>
            <a:off x="6703859" y="2509907"/>
            <a:ext cx="2469037" cy="1336463"/>
            <a:chOff x="-1" y="-1"/>
            <a:chExt cx="2576948" cy="2144686"/>
          </a:xfrm>
        </p:grpSpPr>
        <p:sp>
          <p:nvSpPr>
            <p:cNvPr id="7" name="Oval">
              <a:extLst>
                <a:ext uri="{FF2B5EF4-FFF2-40B4-BE49-F238E27FC236}">
                  <a16:creationId xmlns:a16="http://schemas.microsoft.com/office/drawing/2014/main" id="{401B53CF-1233-C108-EECA-0093EBCB5B54}"/>
                </a:ext>
              </a:extLst>
            </p:cNvPr>
            <p:cNvSpPr/>
            <p:nvPr/>
          </p:nvSpPr>
          <p:spPr>
            <a:xfrm>
              <a:off x="-1" y="-1"/>
              <a:ext cx="2576948" cy="2144686"/>
            </a:xfrm>
            <a:prstGeom prst="ellipse">
              <a:avLst/>
            </a:prstGeom>
            <a:solidFill>
              <a:srgbClr val="984807"/>
            </a:solidFill>
            <a:ln w="25400" cap="flat">
              <a:solidFill>
                <a:srgbClr val="F2F2F2"/>
              </a:solidFill>
              <a:prstDash val="solid"/>
              <a:round/>
            </a:ln>
            <a:effectLst/>
          </p:spPr>
          <p:txBody>
            <a:bodyPr wrap="square" lIns="45719" tIns="45719" rIns="45719" bIns="45719" numCol="1" anchor="ctr">
              <a:noAutofit/>
            </a:bodyPr>
            <a:lstStyle/>
            <a:p>
              <a:pPr algn="ctr">
                <a:defRPr sz="2400" b="1">
                  <a:solidFill>
                    <a:srgbClr val="FFFFFF"/>
                  </a:solidFill>
                </a:defRPr>
              </a:pPr>
              <a:endParaRPr/>
            </a:p>
          </p:txBody>
        </p:sp>
        <p:sp>
          <p:nvSpPr>
            <p:cNvPr id="8" name="React">
              <a:extLst>
                <a:ext uri="{FF2B5EF4-FFF2-40B4-BE49-F238E27FC236}">
                  <a16:creationId xmlns:a16="http://schemas.microsoft.com/office/drawing/2014/main" id="{E14B6A5A-3F4F-E36B-BC5B-8781CD3BC3A1}"/>
                </a:ext>
              </a:extLst>
            </p:cNvPr>
            <p:cNvSpPr txBox="1"/>
            <p:nvPr/>
          </p:nvSpPr>
          <p:spPr>
            <a:xfrm>
              <a:off x="435804" y="841511"/>
              <a:ext cx="1705338" cy="46166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2400" b="1">
                  <a:solidFill>
                    <a:srgbClr val="FFFFFF"/>
                  </a:solidFill>
                </a:defRPr>
              </a:lvl1pPr>
            </a:lstStyle>
            <a:p>
              <a:r>
                <a:rPr lang="en-IN" dirty="0"/>
                <a:t>HTML</a:t>
              </a:r>
              <a:endParaRPr dirty="0"/>
            </a:p>
          </p:txBody>
        </p:sp>
      </p:gr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DEADA"/>
        </a:solidFill>
        <a:effectLst/>
      </p:bgPr>
    </p:bg>
    <p:spTree>
      <p:nvGrpSpPr>
        <p:cNvPr id="1" name=""/>
        <p:cNvGrpSpPr/>
        <p:nvPr/>
      </p:nvGrpSpPr>
      <p:grpSpPr>
        <a:xfrm>
          <a:off x="0" y="0"/>
          <a:ext cx="0" cy="0"/>
          <a:chOff x="0" y="0"/>
          <a:chExt cx="0" cy="0"/>
        </a:xfrm>
      </p:grpSpPr>
      <p:sp>
        <p:nvSpPr>
          <p:cNvPr id="96" name="Title 1"/>
          <p:cNvSpPr txBox="1">
            <a:spLocks noGrp="1"/>
          </p:cNvSpPr>
          <p:nvPr>
            <p:ph type="title"/>
          </p:nvPr>
        </p:nvSpPr>
        <p:spPr>
          <a:prstGeom prst="rect">
            <a:avLst/>
          </a:prstGeom>
        </p:spPr>
        <p:txBody>
          <a:bodyPr/>
          <a:lstStyle>
            <a:lvl1pPr>
              <a:defRPr b="1"/>
            </a:lvl1pPr>
          </a:lstStyle>
          <a:p>
            <a:r>
              <a:rPr lang="en-IN" dirty="0"/>
              <a:t>PRODUCT FEATURES</a:t>
            </a:r>
          </a:p>
        </p:txBody>
      </p:sp>
      <p:sp>
        <p:nvSpPr>
          <p:cNvPr id="97" name="Text Placeholder 2"/>
          <p:cNvSpPr txBox="1">
            <a:spLocks noGrp="1"/>
          </p:cNvSpPr>
          <p:nvPr>
            <p:ph type="body" idx="1"/>
          </p:nvPr>
        </p:nvSpPr>
        <p:spPr>
          <a:xfrm>
            <a:off x="186611" y="1063690"/>
            <a:ext cx="8770778" cy="5292660"/>
          </a:xfrm>
          <a:prstGeom prst="rect">
            <a:avLst/>
          </a:prstGeom>
        </p:spPr>
        <p:txBody>
          <a:bodyPr>
            <a:normAutofit lnSpcReduction="10000"/>
          </a:bodyPr>
          <a:lstStyle/>
          <a:p>
            <a:pPr marL="775054" marR="46939" indent="-301752" defTabSz="804672">
              <a:lnSpc>
                <a:spcPct val="136600"/>
              </a:lnSpc>
              <a:spcBef>
                <a:spcPts val="0"/>
              </a:spcBef>
              <a:buSzPts val="1900"/>
              <a:defRPr sz="1936"/>
            </a:pPr>
            <a:r>
              <a:rPr dirty="0" err="1"/>
              <a:t>Customisable</a:t>
            </a:r>
            <a:r>
              <a:rPr dirty="0"/>
              <a:t> Filters: Easily sort and filter products based on your specific skin type, concerns, and  preferences, ensuring you find exactly what you need.</a:t>
            </a:r>
          </a:p>
          <a:p>
            <a:pPr marL="775054" marR="782319" indent="-301752" defTabSz="804672">
              <a:lnSpc>
                <a:spcPct val="136600"/>
              </a:lnSpc>
              <a:spcBef>
                <a:spcPts val="200"/>
              </a:spcBef>
              <a:buSzPts val="1900"/>
              <a:defRPr sz="1936"/>
            </a:pPr>
            <a:r>
              <a:rPr dirty="0"/>
              <a:t>Targeted Solutions: Browse products that are specifically formulated to address your unique  skincare needs, from acne and aging to hydration and brightening.</a:t>
            </a:r>
          </a:p>
          <a:p>
            <a:pPr marL="775054" marR="201726" indent="-301752" defTabSz="804672">
              <a:lnSpc>
                <a:spcPct val="136600"/>
              </a:lnSpc>
              <a:spcBef>
                <a:spcPts val="200"/>
              </a:spcBef>
              <a:buSzPts val="1900"/>
              <a:defRPr sz="1936"/>
            </a:pPr>
            <a:r>
              <a:rPr dirty="0"/>
              <a:t>Expert Recommendations: Get </a:t>
            </a:r>
            <a:r>
              <a:rPr dirty="0" err="1"/>
              <a:t>personalised</a:t>
            </a:r>
            <a:r>
              <a:rPr dirty="0"/>
              <a:t> product suggestions tailored to your skincare goals,  backed by expert knowledge and user reviews.</a:t>
            </a:r>
          </a:p>
          <a:p>
            <a:pPr marL="775054" marR="4470" indent="-301752" defTabSz="804672">
              <a:lnSpc>
                <a:spcPct val="136600"/>
              </a:lnSpc>
              <a:spcBef>
                <a:spcPts val="200"/>
              </a:spcBef>
              <a:buSzPts val="1900"/>
              <a:defRPr sz="1936"/>
            </a:pPr>
            <a:r>
              <a:rPr dirty="0"/>
              <a:t>Comprehensive Information: Access detailed descriptions, ingredient lists, and usage tips to make  informed decisions and choose the best products for your skin.</a:t>
            </a:r>
            <a:endParaRPr lang="en-IN" dirty="0"/>
          </a:p>
          <a:p>
            <a:pPr marL="775054" marR="530301" indent="-301752" defTabSz="804672">
              <a:lnSpc>
                <a:spcPct val="136600"/>
              </a:lnSpc>
              <a:spcBef>
                <a:spcPts val="200"/>
              </a:spcBef>
              <a:buSzPts val="1900"/>
              <a:defRPr sz="1936"/>
            </a:pPr>
            <a:r>
              <a:rPr lang="en-US" dirty="0"/>
              <a:t>Real-Time Updates: Stay informed with the latest product launches and updates, ensuring you  always have access to the newest and most effective skincare options.</a:t>
            </a:r>
          </a:p>
        </p:txBody>
      </p:sp>
      <p:sp>
        <p:nvSpPr>
          <p:cNvPr id="98" name="Date Placeholder 3"/>
          <p:cNvSpPr txBox="1"/>
          <p:nvPr/>
        </p:nvSpPr>
        <p:spPr>
          <a:xfrm>
            <a:off x="502925" y="6414780"/>
            <a:ext cx="2042150" cy="2482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699" tIns="45699" rIns="45699" bIns="45699" anchor="ctr">
            <a:spAutoFit/>
          </a:bodyPr>
          <a:lstStyle>
            <a:lvl1pPr>
              <a:defRPr sz="1200">
                <a:solidFill>
                  <a:srgbClr val="898989"/>
                </a:solidFill>
                <a:latin typeface="Calibri"/>
                <a:ea typeface="Calibri"/>
                <a:cs typeface="Calibri"/>
                <a:sym typeface="Calibri"/>
              </a:defRPr>
            </a:lvl1pPr>
          </a:lstStyle>
          <a:p>
            <a:r>
              <a:t>22CS016</a:t>
            </a:r>
          </a:p>
        </p:txBody>
      </p:sp>
      <p:sp>
        <p:nvSpPr>
          <p:cNvPr id="99" name="Slide Number Placeholder 4"/>
          <p:cNvSpPr txBox="1">
            <a:spLocks noGrp="1"/>
          </p:cNvSpPr>
          <p:nvPr>
            <p:ph type="sldNum" sz="quarter" idx="2"/>
          </p:nvPr>
        </p:nvSpPr>
        <p:spPr>
          <a:xfrm>
            <a:off x="8505458" y="6414780"/>
            <a:ext cx="181343" cy="24826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7</a:t>
            </a:fld>
            <a:endParaRP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Slide Number"/>
          <p:cNvSpPr txBox="1">
            <a:spLocks noGrp="1"/>
          </p:cNvSpPr>
          <p:nvPr>
            <p:ph type="sldNum" sz="quarter" idx="2"/>
          </p:nvPr>
        </p:nvSpPr>
        <p:spPr>
          <a:xfrm>
            <a:off x="8505458" y="6414780"/>
            <a:ext cx="181343" cy="24826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8</a:t>
            </a:fld>
            <a:endParaRPr/>
          </a:p>
        </p:txBody>
      </p:sp>
      <p:sp>
        <p:nvSpPr>
          <p:cNvPr id="57" name="object 8"/>
          <p:cNvSpPr txBox="1"/>
          <p:nvPr/>
        </p:nvSpPr>
        <p:spPr>
          <a:xfrm>
            <a:off x="1094740" y="3350401"/>
            <a:ext cx="6954520" cy="270906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p>
            <a:pPr marR="5080" indent="12700" algn="just">
              <a:lnSpc>
                <a:spcPct val="136600"/>
              </a:lnSpc>
              <a:spcBef>
                <a:spcPts val="100"/>
              </a:spcBef>
              <a:defRPr sz="2700" spc="-95">
                <a:solidFill>
                  <a:srgbClr val="120D0C"/>
                </a:solidFill>
                <a:latin typeface="Verdana"/>
                <a:ea typeface="Verdana"/>
                <a:cs typeface="Verdana"/>
                <a:sym typeface="Verdana"/>
              </a:defRPr>
            </a:pPr>
            <a:r>
              <a:rPr dirty="0"/>
              <a:t>Discover </a:t>
            </a:r>
            <a:r>
              <a:rPr spc="-55" dirty="0"/>
              <a:t>our </a:t>
            </a:r>
            <a:r>
              <a:rPr spc="-90" dirty="0"/>
              <a:t>carefully </a:t>
            </a:r>
            <a:r>
              <a:rPr spc="-35" dirty="0"/>
              <a:t>curated </a:t>
            </a:r>
            <a:r>
              <a:rPr spc="-65" dirty="0"/>
              <a:t>selection </a:t>
            </a:r>
            <a:r>
              <a:rPr spc="70" dirty="0"/>
              <a:t>of </a:t>
            </a:r>
            <a:r>
              <a:rPr spc="-935" dirty="0"/>
              <a:t> </a:t>
            </a:r>
            <a:r>
              <a:rPr spc="-114" dirty="0"/>
              <a:t>s</a:t>
            </a:r>
            <a:r>
              <a:rPr spc="-204" dirty="0"/>
              <a:t>k</a:t>
            </a:r>
            <a:r>
              <a:rPr spc="-195" dirty="0"/>
              <a:t>i</a:t>
            </a:r>
            <a:r>
              <a:rPr spc="-114" dirty="0"/>
              <a:t>n</a:t>
            </a:r>
            <a:r>
              <a:rPr spc="125" dirty="0"/>
              <a:t>c</a:t>
            </a:r>
            <a:r>
              <a:rPr spc="-130" dirty="0"/>
              <a:t>a</a:t>
            </a:r>
            <a:r>
              <a:rPr spc="-155" dirty="0"/>
              <a:t>r</a:t>
            </a:r>
            <a:r>
              <a:rPr spc="104" dirty="0"/>
              <a:t>e</a:t>
            </a:r>
            <a:r>
              <a:rPr spc="-640" dirty="0"/>
              <a:t> </a:t>
            </a:r>
            <a:r>
              <a:rPr spc="-75" dirty="0"/>
              <a:t>e</a:t>
            </a:r>
            <a:r>
              <a:rPr spc="-114" dirty="0"/>
              <a:t>ss</a:t>
            </a:r>
            <a:r>
              <a:rPr spc="-75" dirty="0"/>
              <a:t>e</a:t>
            </a:r>
            <a:r>
              <a:rPr spc="-114" dirty="0"/>
              <a:t>n</a:t>
            </a:r>
            <a:r>
              <a:rPr spc="-50" dirty="0"/>
              <a:t>t</a:t>
            </a:r>
            <a:r>
              <a:rPr spc="-195" dirty="0"/>
              <a:t>i</a:t>
            </a:r>
            <a:r>
              <a:rPr spc="-130" dirty="0"/>
              <a:t>a</a:t>
            </a:r>
            <a:r>
              <a:rPr spc="-195" dirty="0"/>
              <a:t>l</a:t>
            </a:r>
            <a:r>
              <a:rPr spc="-114" dirty="0"/>
              <a:t>s</a:t>
            </a:r>
            <a:r>
              <a:rPr spc="-234" dirty="0"/>
              <a:t>,</a:t>
            </a:r>
            <a:r>
              <a:rPr spc="-640" dirty="0"/>
              <a:t> </a:t>
            </a:r>
            <a:r>
              <a:rPr spc="-114" dirty="0"/>
              <a:t>h</a:t>
            </a:r>
            <a:r>
              <a:rPr spc="-130" dirty="0"/>
              <a:t>a</a:t>
            </a:r>
            <a:r>
              <a:rPr spc="-114" dirty="0"/>
              <a:t>n</a:t>
            </a:r>
            <a:r>
              <a:rPr spc="5" dirty="0"/>
              <a:t>dp</a:t>
            </a:r>
            <a:r>
              <a:rPr spc="-195" dirty="0"/>
              <a:t>i</a:t>
            </a:r>
            <a:r>
              <a:rPr spc="125" dirty="0"/>
              <a:t>c</a:t>
            </a:r>
            <a:r>
              <a:rPr spc="-204" dirty="0"/>
              <a:t>k</a:t>
            </a:r>
            <a:r>
              <a:rPr spc="-75" dirty="0"/>
              <a:t>e</a:t>
            </a:r>
            <a:r>
              <a:rPr spc="185" dirty="0"/>
              <a:t>d</a:t>
            </a:r>
            <a:r>
              <a:rPr spc="-640" dirty="0"/>
              <a:t> </a:t>
            </a:r>
            <a:r>
              <a:rPr spc="-50" dirty="0"/>
              <a:t>t</a:t>
            </a:r>
            <a:r>
              <a:rPr spc="125" dirty="0"/>
              <a:t>o</a:t>
            </a:r>
            <a:r>
              <a:rPr spc="-640" dirty="0"/>
              <a:t> </a:t>
            </a:r>
            <a:r>
              <a:rPr spc="125" dirty="0"/>
              <a:t>c</a:t>
            </a:r>
            <a:r>
              <a:rPr spc="-130" dirty="0"/>
              <a:t>a</a:t>
            </a:r>
            <a:r>
              <a:rPr spc="-50" dirty="0"/>
              <a:t>t</a:t>
            </a:r>
            <a:r>
              <a:rPr spc="-75" dirty="0"/>
              <a:t>e</a:t>
            </a:r>
            <a:r>
              <a:rPr spc="25" dirty="0"/>
              <a:t>r</a:t>
            </a:r>
            <a:r>
              <a:rPr spc="-640" dirty="0"/>
              <a:t> </a:t>
            </a:r>
            <a:r>
              <a:rPr spc="90" dirty="0"/>
              <a:t> </a:t>
            </a:r>
            <a:r>
              <a:rPr spc="-75" dirty="0"/>
              <a:t>e</a:t>
            </a:r>
            <a:r>
              <a:rPr spc="-245" dirty="0"/>
              <a:t>v</a:t>
            </a:r>
            <a:r>
              <a:rPr spc="-75" dirty="0"/>
              <a:t>e</a:t>
            </a:r>
            <a:r>
              <a:rPr spc="-155" dirty="0"/>
              <a:t>r</a:t>
            </a:r>
            <a:r>
              <a:rPr spc="-65" dirty="0"/>
              <a:t>y</a:t>
            </a:r>
            <a:r>
              <a:rPr spc="-640" dirty="0"/>
              <a:t> </a:t>
            </a:r>
            <a:r>
              <a:rPr spc="-114" dirty="0"/>
              <a:t>s</a:t>
            </a:r>
            <a:r>
              <a:rPr spc="-204" dirty="0"/>
              <a:t>k</a:t>
            </a:r>
            <a:r>
              <a:rPr spc="-195" dirty="0"/>
              <a:t>i</a:t>
            </a:r>
            <a:r>
              <a:rPr spc="65" dirty="0"/>
              <a:t>n</a:t>
            </a:r>
            <a:r>
              <a:rPr spc="-640" dirty="0"/>
              <a:t> </a:t>
            </a:r>
            <a:r>
              <a:rPr spc="-50" dirty="0"/>
              <a:t>t</a:t>
            </a:r>
            <a:r>
              <a:rPr spc="-245" dirty="0"/>
              <a:t>y</a:t>
            </a:r>
            <a:r>
              <a:rPr spc="5" dirty="0"/>
              <a:t>p</a:t>
            </a:r>
            <a:r>
              <a:rPr spc="104" dirty="0"/>
              <a:t>e</a:t>
            </a:r>
            <a:r>
              <a:rPr spc="-640" dirty="0"/>
              <a:t> </a:t>
            </a:r>
            <a:r>
              <a:rPr spc="-130" dirty="0"/>
              <a:t>a</a:t>
            </a:r>
            <a:r>
              <a:rPr spc="-114" dirty="0"/>
              <a:t>n</a:t>
            </a:r>
            <a:r>
              <a:rPr spc="185" dirty="0"/>
              <a:t>d</a:t>
            </a:r>
            <a:r>
              <a:rPr spc="-640" dirty="0"/>
              <a:t> </a:t>
            </a:r>
            <a:r>
              <a:rPr spc="125" dirty="0"/>
              <a:t>c</a:t>
            </a:r>
            <a:r>
              <a:rPr spc="-55" dirty="0"/>
              <a:t>o</a:t>
            </a:r>
            <a:r>
              <a:rPr spc="-114" dirty="0"/>
              <a:t>n</a:t>
            </a:r>
            <a:r>
              <a:rPr spc="125" dirty="0"/>
              <a:t>c</a:t>
            </a:r>
            <a:r>
              <a:rPr spc="-75" dirty="0"/>
              <a:t>e</a:t>
            </a:r>
            <a:r>
              <a:rPr spc="-155" dirty="0"/>
              <a:t>r</a:t>
            </a:r>
            <a:r>
              <a:rPr spc="-114" dirty="0"/>
              <a:t>n</a:t>
            </a:r>
            <a:r>
              <a:rPr spc="-290" dirty="0"/>
              <a:t>.</a:t>
            </a:r>
            <a:r>
              <a:rPr spc="-640" dirty="0"/>
              <a:t> </a:t>
            </a:r>
            <a:r>
              <a:rPr spc="-260" dirty="0"/>
              <a:t>E</a:t>
            </a:r>
            <a:r>
              <a:rPr spc="-130" dirty="0"/>
              <a:t>a</a:t>
            </a:r>
            <a:r>
              <a:rPr spc="125" dirty="0"/>
              <a:t>c</a:t>
            </a:r>
            <a:r>
              <a:rPr spc="65" dirty="0"/>
              <a:t>h</a:t>
            </a:r>
            <a:r>
              <a:rPr spc="-640" dirty="0"/>
              <a:t> </a:t>
            </a:r>
            <a:r>
              <a:rPr spc="5" dirty="0"/>
              <a:t>p</a:t>
            </a:r>
            <a:r>
              <a:rPr spc="-155" dirty="0"/>
              <a:t>r</a:t>
            </a:r>
            <a:r>
              <a:rPr spc="-55" dirty="0"/>
              <a:t>o</a:t>
            </a:r>
            <a:r>
              <a:rPr spc="5" dirty="0"/>
              <a:t>d</a:t>
            </a:r>
            <a:r>
              <a:rPr spc="-130" dirty="0"/>
              <a:t>u</a:t>
            </a:r>
            <a:r>
              <a:rPr spc="125" dirty="0"/>
              <a:t>c</a:t>
            </a:r>
            <a:r>
              <a:rPr spc="130" dirty="0"/>
              <a:t>t</a:t>
            </a:r>
            <a:r>
              <a:rPr spc="-640" dirty="0"/>
              <a:t> </a:t>
            </a:r>
            <a:r>
              <a:rPr spc="-195" dirty="0"/>
              <a:t>i</a:t>
            </a:r>
            <a:r>
              <a:rPr spc="50" dirty="0"/>
              <a:t>s  </a:t>
            </a:r>
            <a:r>
              <a:rPr spc="125" dirty="0"/>
              <a:t>c</a:t>
            </a:r>
            <a:r>
              <a:rPr spc="-114" dirty="0"/>
              <a:t>h</a:t>
            </a:r>
            <a:r>
              <a:rPr spc="-55" dirty="0"/>
              <a:t>o</a:t>
            </a:r>
            <a:r>
              <a:rPr spc="-114" dirty="0"/>
              <a:t>s</a:t>
            </a:r>
            <a:r>
              <a:rPr spc="-75" dirty="0"/>
              <a:t>e</a:t>
            </a:r>
            <a:r>
              <a:rPr spc="65" dirty="0"/>
              <a:t>n</a:t>
            </a:r>
            <a:r>
              <a:rPr spc="-640" dirty="0"/>
              <a:t> </a:t>
            </a:r>
            <a:r>
              <a:rPr spc="10" dirty="0"/>
              <a:t>f</a:t>
            </a:r>
            <a:r>
              <a:rPr spc="-55" dirty="0"/>
              <a:t>o</a:t>
            </a:r>
            <a:r>
              <a:rPr spc="25" dirty="0"/>
              <a:t>r</a:t>
            </a:r>
            <a:r>
              <a:rPr spc="-640" dirty="0"/>
              <a:t> </a:t>
            </a:r>
            <a:r>
              <a:rPr spc="-195" dirty="0"/>
              <a:t>i</a:t>
            </a:r>
            <a:r>
              <a:rPr spc="-50" dirty="0"/>
              <a:t>t</a:t>
            </a:r>
            <a:r>
              <a:rPr spc="65" dirty="0"/>
              <a:t>s</a:t>
            </a:r>
            <a:r>
              <a:rPr spc="-640" dirty="0"/>
              <a:t> </a:t>
            </a:r>
            <a:r>
              <a:rPr spc="5" dirty="0"/>
              <a:t>q</a:t>
            </a:r>
            <a:r>
              <a:rPr spc="-130" dirty="0"/>
              <a:t>ua</a:t>
            </a:r>
            <a:r>
              <a:rPr spc="-195" dirty="0"/>
              <a:t>li</a:t>
            </a:r>
            <a:r>
              <a:rPr spc="-50" dirty="0"/>
              <a:t>t</a:t>
            </a:r>
            <a:r>
              <a:rPr spc="-245" dirty="0"/>
              <a:t>y</a:t>
            </a:r>
            <a:r>
              <a:rPr spc="-234" dirty="0"/>
              <a:t>,</a:t>
            </a:r>
            <a:r>
              <a:rPr spc="-640" dirty="0"/>
              <a:t> </a:t>
            </a:r>
            <a:r>
              <a:rPr spc="-75" dirty="0"/>
              <a:t>e</a:t>
            </a:r>
            <a:r>
              <a:rPr spc="10" dirty="0"/>
              <a:t>ff</a:t>
            </a:r>
            <a:r>
              <a:rPr spc="-75" dirty="0"/>
              <a:t>e</a:t>
            </a:r>
            <a:r>
              <a:rPr spc="125" dirty="0"/>
              <a:t>c</a:t>
            </a:r>
            <a:r>
              <a:rPr spc="-50" dirty="0"/>
              <a:t>t</a:t>
            </a:r>
            <a:r>
              <a:rPr spc="-195" dirty="0"/>
              <a:t>i</a:t>
            </a:r>
            <a:r>
              <a:rPr spc="-245" dirty="0"/>
              <a:t>v</a:t>
            </a:r>
            <a:r>
              <a:rPr spc="-75" dirty="0"/>
              <a:t>e</a:t>
            </a:r>
            <a:r>
              <a:rPr spc="-114" dirty="0"/>
              <a:t>n</a:t>
            </a:r>
            <a:r>
              <a:rPr spc="-75" dirty="0"/>
              <a:t>e</a:t>
            </a:r>
            <a:r>
              <a:rPr spc="-114" dirty="0"/>
              <a:t>ss</a:t>
            </a:r>
            <a:r>
              <a:rPr spc="-234" dirty="0"/>
              <a:t>,</a:t>
            </a:r>
            <a:r>
              <a:rPr spc="-640" dirty="0"/>
              <a:t> </a:t>
            </a:r>
            <a:r>
              <a:rPr spc="-130" dirty="0"/>
              <a:t>a</a:t>
            </a:r>
            <a:r>
              <a:rPr spc="-114" dirty="0"/>
              <a:t>n</a:t>
            </a:r>
            <a:r>
              <a:rPr spc="130" dirty="0"/>
              <a:t>d  </a:t>
            </a:r>
            <a:r>
              <a:rPr spc="-120" dirty="0"/>
              <a:t>ability</a:t>
            </a:r>
            <a:r>
              <a:rPr spc="-640" dirty="0"/>
              <a:t> </a:t>
            </a:r>
            <a:r>
              <a:rPr spc="40" dirty="0"/>
              <a:t>to</a:t>
            </a:r>
            <a:r>
              <a:rPr spc="-640" dirty="0"/>
              <a:t> </a:t>
            </a:r>
            <a:r>
              <a:rPr spc="-65" dirty="0"/>
              <a:t>bring</a:t>
            </a:r>
            <a:r>
              <a:rPr spc="-640" dirty="0"/>
              <a:t> </a:t>
            </a:r>
            <a:r>
              <a:rPr spc="-20" dirty="0"/>
              <a:t>out</a:t>
            </a:r>
            <a:r>
              <a:rPr spc="-640" dirty="0"/>
              <a:t> </a:t>
            </a:r>
            <a:r>
              <a:rPr spc="-104" dirty="0"/>
              <a:t>your</a:t>
            </a:r>
            <a:r>
              <a:rPr spc="-640" dirty="0"/>
              <a:t> </a:t>
            </a:r>
            <a:r>
              <a:rPr spc="-15" dirty="0"/>
              <a:t>best</a:t>
            </a:r>
            <a:r>
              <a:rPr spc="-640" dirty="0"/>
              <a:t> </a:t>
            </a:r>
            <a:r>
              <a:rPr spc="-114" dirty="0"/>
              <a:t>skin</a:t>
            </a:r>
          </a:p>
        </p:txBody>
      </p:sp>
      <p:grpSp>
        <p:nvGrpSpPr>
          <p:cNvPr id="62" name="object 3"/>
          <p:cNvGrpSpPr/>
          <p:nvPr/>
        </p:nvGrpSpPr>
        <p:grpSpPr>
          <a:xfrm>
            <a:off x="1040175" y="1243033"/>
            <a:ext cx="7063649" cy="1763771"/>
            <a:chOff x="0" y="522820"/>
            <a:chExt cx="7063648" cy="1763770"/>
          </a:xfrm>
        </p:grpSpPr>
        <p:pic>
          <p:nvPicPr>
            <p:cNvPr id="59" name="object 5" descr="object 5"/>
            <p:cNvPicPr>
              <a:picLocks noChangeAspect="1"/>
            </p:cNvPicPr>
            <p:nvPr/>
          </p:nvPicPr>
          <p:blipFill>
            <a:blip r:embed="rId2"/>
            <a:stretch>
              <a:fillRect/>
            </a:stretch>
          </p:blipFill>
          <p:spPr>
            <a:xfrm>
              <a:off x="0" y="522820"/>
              <a:ext cx="1763776" cy="1763770"/>
            </a:xfrm>
            <a:prstGeom prst="rect">
              <a:avLst/>
            </a:prstGeom>
            <a:ln w="12700" cap="flat">
              <a:noFill/>
              <a:miter lim="400000"/>
            </a:ln>
            <a:effectLst/>
          </p:spPr>
        </p:pic>
        <p:pic>
          <p:nvPicPr>
            <p:cNvPr id="60" name="object 6" descr="object 6"/>
            <p:cNvPicPr>
              <a:picLocks noChangeAspect="1"/>
            </p:cNvPicPr>
            <p:nvPr/>
          </p:nvPicPr>
          <p:blipFill>
            <a:blip r:embed="rId3"/>
            <a:stretch>
              <a:fillRect/>
            </a:stretch>
          </p:blipFill>
          <p:spPr>
            <a:xfrm>
              <a:off x="2528816" y="522820"/>
              <a:ext cx="1763776" cy="1763770"/>
            </a:xfrm>
            <a:prstGeom prst="rect">
              <a:avLst/>
            </a:prstGeom>
            <a:ln w="12700" cap="flat">
              <a:noFill/>
              <a:miter lim="400000"/>
            </a:ln>
            <a:effectLst/>
          </p:spPr>
        </p:pic>
        <p:pic>
          <p:nvPicPr>
            <p:cNvPr id="61" name="object 7" descr="object 7"/>
            <p:cNvPicPr>
              <a:picLocks noChangeAspect="1"/>
            </p:cNvPicPr>
            <p:nvPr/>
          </p:nvPicPr>
          <p:blipFill>
            <a:blip r:embed="rId4"/>
            <a:stretch>
              <a:fillRect/>
            </a:stretch>
          </p:blipFill>
          <p:spPr>
            <a:xfrm>
              <a:off x="5299871" y="522820"/>
              <a:ext cx="1763777" cy="1763770"/>
            </a:xfrm>
            <a:prstGeom prst="rect">
              <a:avLst/>
            </a:prstGeom>
            <a:ln w="12700" cap="flat">
              <a:noFill/>
              <a:miter lim="400000"/>
            </a:ln>
            <a:effectLst/>
          </p:spPr>
        </p:pic>
      </p:gr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6">
            <a:lumMod val="40000"/>
            <a:lumOff val="6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C51BC0-CD24-2378-2683-578A13B470D3}"/>
              </a:ext>
            </a:extLst>
          </p:cNvPr>
          <p:cNvSpPr>
            <a:spLocks noGrp="1"/>
          </p:cNvSpPr>
          <p:nvPr>
            <p:ph type="title"/>
          </p:nvPr>
        </p:nvSpPr>
        <p:spPr/>
        <p:txBody>
          <a:bodyPr/>
          <a:lstStyle/>
          <a:p>
            <a:r>
              <a:rPr lang="en-IN" b="1" dirty="0"/>
              <a:t>SCREENSHOTS</a:t>
            </a:r>
            <a:endParaRPr lang="en-IN" dirty="0"/>
          </a:p>
        </p:txBody>
      </p:sp>
      <p:sp>
        <p:nvSpPr>
          <p:cNvPr id="3" name="Text Placeholder 2">
            <a:extLst>
              <a:ext uri="{FF2B5EF4-FFF2-40B4-BE49-F238E27FC236}">
                <a16:creationId xmlns:a16="http://schemas.microsoft.com/office/drawing/2014/main" id="{E2E9DA9F-B17C-46FC-0162-540149127CF7}"/>
              </a:ext>
            </a:extLst>
          </p:cNvPr>
          <p:cNvSpPr>
            <a:spLocks noGrp="1"/>
          </p:cNvSpPr>
          <p:nvPr>
            <p:ph type="body" idx="1"/>
          </p:nvPr>
        </p:nvSpPr>
        <p:spPr>
          <a:xfrm>
            <a:off x="0" y="838200"/>
            <a:ext cx="9144000" cy="5857568"/>
          </a:xfrm>
        </p:spPr>
        <p:txBody>
          <a:bodyPr/>
          <a:lstStyle/>
          <a:p>
            <a:endParaRPr lang="en-IN" dirty="0"/>
          </a:p>
        </p:txBody>
      </p:sp>
      <p:pic>
        <p:nvPicPr>
          <p:cNvPr id="5" name="Picture 4">
            <a:extLst>
              <a:ext uri="{FF2B5EF4-FFF2-40B4-BE49-F238E27FC236}">
                <a16:creationId xmlns:a16="http://schemas.microsoft.com/office/drawing/2014/main" id="{85C219E9-0653-CC2E-EF35-BBB92C87F46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74837" y="1148621"/>
            <a:ext cx="6194323" cy="2307942"/>
          </a:xfrm>
          <a:prstGeom prst="rect">
            <a:avLst/>
          </a:prstGeom>
        </p:spPr>
      </p:pic>
      <p:pic>
        <p:nvPicPr>
          <p:cNvPr id="7" name="Picture 6">
            <a:extLst>
              <a:ext uri="{FF2B5EF4-FFF2-40B4-BE49-F238E27FC236}">
                <a16:creationId xmlns:a16="http://schemas.microsoft.com/office/drawing/2014/main" id="{3A6DB278-7F55-23EB-FA20-9F2AF3B73C1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74838" y="3766984"/>
            <a:ext cx="6194323" cy="2498387"/>
          </a:xfrm>
          <a:prstGeom prst="rect">
            <a:avLst/>
          </a:prstGeom>
        </p:spPr>
      </p:pic>
    </p:spTree>
    <p:extLst>
      <p:ext uri="{BB962C8B-B14F-4D97-AF65-F5344CB8AC3E}">
        <p14:creationId xmlns:p14="http://schemas.microsoft.com/office/powerpoint/2010/main" val="2644319699"/>
      </p:ext>
    </p:extLst>
  </p:cSld>
  <p:clrMapOvr>
    <a:masterClrMapping/>
  </p:clrMapOvr>
  <p:transition spd="med"/>
</p:sld>
</file>

<file path=ppt/theme/theme1.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Theme">
      <a:majorFont>
        <a:latin typeface="Helvetica"/>
        <a:ea typeface="Helvetica"/>
        <a:cs typeface="Helvetica"/>
      </a:majorFont>
      <a:minorFont>
        <a:latin typeface="Arial"/>
        <a:ea typeface="Arial"/>
        <a:cs typeface="Arial"/>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Theme">
      <a:majorFont>
        <a:latin typeface="Helvetica"/>
        <a:ea typeface="Helvetica"/>
        <a:cs typeface="Helvetica"/>
      </a:majorFont>
      <a:minorFont>
        <a:latin typeface="Arial"/>
        <a:ea typeface="Arial"/>
        <a:cs typeface="Arial"/>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emplate>Organic</Template>
  <TotalTime>132</TotalTime>
  <Words>553</Words>
  <Application>Microsoft Office PowerPoint</Application>
  <PresentationFormat>On-screen Show (4:3)</PresentationFormat>
  <Paragraphs>92</Paragraphs>
  <Slides>14</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14</vt:i4>
      </vt:variant>
    </vt:vector>
  </HeadingPairs>
  <TitlesOfParts>
    <vt:vector size="17" baseType="lpstr">
      <vt:lpstr>Arial</vt:lpstr>
      <vt:lpstr>Calibri</vt:lpstr>
      <vt:lpstr>Office Theme</vt:lpstr>
      <vt:lpstr>PowerPoint Presentation</vt:lpstr>
      <vt:lpstr>TABLE OF CONTENT</vt:lpstr>
      <vt:lpstr>INTRODUCTION</vt:lpstr>
      <vt:lpstr>OBJECTIVE</vt:lpstr>
      <vt:lpstr>MARKET COMPETITOR</vt:lpstr>
      <vt:lpstr>TECHNIQUES</vt:lpstr>
      <vt:lpstr>PRODUCT FEATURES</vt:lpstr>
      <vt:lpstr>PowerPoint Presentation</vt:lpstr>
      <vt:lpstr>SCREENSHOTS</vt:lpstr>
      <vt:lpstr>SCREENSHOTS</vt:lpstr>
      <vt:lpstr>SCREENSHOTS</vt:lpstr>
      <vt:lpstr> </vt:lpstr>
      <vt:lpstr>REFERENCES</vt:lpstr>
      <vt:lpstr>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Harsh Bansal</dc:creator>
  <cp:lastModifiedBy>Harsh Bansal</cp:lastModifiedBy>
  <cp:revision>7</cp:revision>
  <dcterms:modified xsi:type="dcterms:W3CDTF">2024-11-23T17:34:36Z</dcterms:modified>
</cp:coreProperties>
</file>